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808788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100" d="100"/>
          <a:sy n="100" d="100"/>
        </p:scale>
        <p:origin x="-1236" y="10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A3FEC-BEA2-45D7-B720-1085E1DF1AE1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008188" y="744538"/>
            <a:ext cx="27924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419A-AB5F-4D9F-9661-8D8D7F2F69C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008188" y="744538"/>
            <a:ext cx="2792412" cy="3724275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8419A-AB5F-4D9F-9661-8D8D7F2F69C5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963246-1CE8-4524-BF03-F9588CD38C84}" type="datetimeFigureOut">
              <a:rPr lang="th-TH" smtClean="0"/>
              <a:pPr/>
              <a:t>22/04/57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12" descr="กรมตัดต่อ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161" y="214282"/>
            <a:ext cx="1227137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ka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3710" y="214282"/>
            <a:ext cx="134143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สี่เหลี่ยมผืนผ้า 7"/>
          <p:cNvSpPr/>
          <p:nvPr/>
        </p:nvSpPr>
        <p:spPr>
          <a:xfrm>
            <a:off x="1285860" y="142844"/>
            <a:ext cx="42862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ประมวลภาพกิจกรรม</a:t>
            </a:r>
            <a: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สำนักงานปศุสัตว์จังหวัดกาญจนบุรี</a:t>
            </a:r>
            <a:b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ต.ท่าล้อ  อ.ท่าม่วง จ.กาญจนบุรี</a:t>
            </a:r>
            <a:endParaRPr lang="th-TH" dirty="0"/>
          </a:p>
        </p:txBody>
      </p:sp>
      <p:sp>
        <p:nvSpPr>
          <p:cNvPr id="9" name="AutoShape 6" descr="ไม้โอ๊ค"/>
          <p:cNvSpPr>
            <a:spLocks noChangeArrowheads="1"/>
          </p:cNvSpPr>
          <p:nvPr/>
        </p:nvSpPr>
        <p:spPr bwMode="auto">
          <a:xfrm>
            <a:off x="285728" y="2071670"/>
            <a:ext cx="6143668" cy="642942"/>
          </a:xfrm>
          <a:prstGeom prst="ribbon2">
            <a:avLst>
              <a:gd name="adj1" fmla="val 12500"/>
              <a:gd name="adj2" fmla="val 69259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เมษายน  2557 ฉบับ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/2557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44" y="8572528"/>
            <a:ext cx="414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i="1" dirty="0" smtClean="0">
                <a:latin typeface="TH SarabunPSK" pitchFamily="34" charset="-34"/>
                <a:cs typeface="TH SarabunPSK" pitchFamily="34" charset="-34"/>
              </a:rPr>
              <a:t>จัดทำโดย </a:t>
            </a:r>
            <a:r>
              <a:rPr lang="en-US" sz="1800" b="1" i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กลุ่มยุทธศาสตร์และสารสนเทศการพัฒนาปศุสัตว์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ตัวยึดเนื้อหา 2"/>
          <p:cNvSpPr txBox="1">
            <a:spLocks/>
          </p:cNvSpPr>
          <p:nvPr/>
        </p:nvSpPr>
        <p:spPr>
          <a:xfrm>
            <a:off x="214290" y="3714744"/>
            <a:ext cx="6500858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thaiDi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kumimoji="0" lang="th-TH" sz="2800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</a:t>
            </a:r>
            <a:r>
              <a:rPr kumimoji="0" lang="th-TH" sz="2800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สำนักงานปศุสัตว์จังหวัดกาญจนบุรี  นำโดย นายสัตวแพทย์อมรินทร์ </a:t>
            </a:r>
            <a:r>
              <a:rPr kumimoji="0" lang="th-TH" sz="2000" b="1" i="0" u="none" strike="noStrike" kern="1200" cap="all" spc="25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กัลล์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ประ</a:t>
            </a:r>
            <a:r>
              <a:rPr kumimoji="0" lang="th-TH" sz="2000" b="1" i="0" u="none" strike="noStrike" kern="1200" cap="all" spc="25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วิทธ์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ปศุสัตว์จังหวัดกาญจนบุรี พร้อม</a:t>
            </a:r>
            <a:r>
              <a:rPr lang="th-TH" sz="2000" b="1" cap="all" spc="25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ปศุสัตว์อำเภอและเจ้าหน้าที่ 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จัดกิจกรรมสงกรานต์ประจำปี </a:t>
            </a:r>
            <a:r>
              <a:rPr kumimoji="0" lang="en-US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2557 </a:t>
            </a:r>
            <a:r>
              <a:rPr lang="th-TH" sz="2000" b="1" cap="all" spc="25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สรงน้ำพระ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รดน้ำขอพร ต้อนรับปีใหม่ไทย ในวันศุกร์ที่ </a:t>
            </a:r>
            <a:r>
              <a:rPr kumimoji="0" lang="en-US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11</a:t>
            </a:r>
            <a:r>
              <a:rPr kumimoji="0" lang="th-TH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kumimoji="0" lang="en-US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2557</a:t>
            </a:r>
            <a:endParaRPr kumimoji="0" lang="th-TH" sz="2000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th-TH" sz="2000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th-TH" sz="2000" b="1" i="0" u="none" strike="noStrike" kern="1200" cap="all" spc="250" normalizeH="0" baseline="0" noProof="0" dirty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รูปภาพ 11" descr="139807566393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86190" y="6858016"/>
            <a:ext cx="2607364" cy="1466642"/>
          </a:xfrm>
          <a:prstGeom prst="rect">
            <a:avLst/>
          </a:prstGeom>
        </p:spPr>
      </p:pic>
      <p:pic>
        <p:nvPicPr>
          <p:cNvPr id="13" name="รูปภาพ 12" descr="139807566578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70" y="6858016"/>
            <a:ext cx="2607364" cy="1466642"/>
          </a:xfrm>
          <a:prstGeom prst="rect">
            <a:avLst/>
          </a:prstGeom>
        </p:spPr>
      </p:pic>
      <p:pic>
        <p:nvPicPr>
          <p:cNvPr id="14" name="รูปภาพ 13" descr="139807566846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86190" y="5214942"/>
            <a:ext cx="2607364" cy="1466642"/>
          </a:xfrm>
          <a:prstGeom prst="rect">
            <a:avLst/>
          </a:prstGeom>
        </p:spPr>
      </p:pic>
      <p:pic>
        <p:nvPicPr>
          <p:cNvPr id="17" name="รูปภาพ 16" descr="139807567285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670" y="5214942"/>
            <a:ext cx="2607364" cy="146664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69</Words>
  <Application>Microsoft Office PowerPoint</Application>
  <PresentationFormat>นำเสนอทางหน้าจอ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เทศบาล</vt:lpstr>
      <vt:lpstr>ภาพนิ่ง 1</vt:lpstr>
    </vt:vector>
  </TitlesOfParts>
  <Company>www.easyosteam.com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EasyXP_V.7_SE</dc:creator>
  <cp:lastModifiedBy>DELL</cp:lastModifiedBy>
  <cp:revision>28</cp:revision>
  <dcterms:created xsi:type="dcterms:W3CDTF">2014-02-20T03:55:26Z</dcterms:created>
  <dcterms:modified xsi:type="dcterms:W3CDTF">2014-04-22T08:10:25Z</dcterms:modified>
</cp:coreProperties>
</file>