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5"/>
  </p:notesMasterIdLst>
  <p:sldIdLst>
    <p:sldId id="256" r:id="rId2"/>
    <p:sldId id="257" r:id="rId3"/>
    <p:sldId id="258" r:id="rId4"/>
  </p:sldIdLst>
  <p:sldSz cx="6858000" cy="9144000" type="screen4x3"/>
  <p:notesSz cx="6808788" cy="9929813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09" autoAdjust="0"/>
  </p:normalViewPr>
  <p:slideViewPr>
    <p:cSldViewPr>
      <p:cViewPr>
        <p:scale>
          <a:sx n="100" d="100"/>
          <a:sy n="100" d="100"/>
        </p:scale>
        <p:origin x="-366" y="127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9A3FEC-BEA2-45D7-B720-1085E1DF1AE1}" type="datetimeFigureOut">
              <a:rPr lang="th-TH" smtClean="0"/>
              <a:pPr/>
              <a:t>19/03/57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2008188" y="744538"/>
            <a:ext cx="2792412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0879" y="4716661"/>
            <a:ext cx="5447030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50475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56737" y="9431599"/>
            <a:ext cx="2950475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8419A-AB5F-4D9F-9661-8D8D7F2F69C5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2008188" y="744538"/>
            <a:ext cx="2792412" cy="3724275"/>
          </a:xfrm>
        </p:spPr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8419A-AB5F-4D9F-9661-8D8D7F2F69C5}" type="slidenum">
              <a:rPr lang="th-TH" smtClean="0"/>
              <a:pPr/>
              <a:t>1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สี่เหลี่ยมผืนผ้า 14"/>
          <p:cNvSpPr>
            <a:spLocks noChangeArrowheads="1"/>
          </p:cNvSpPr>
          <p:nvPr/>
        </p:nvSpPr>
        <p:spPr bwMode="white">
          <a:xfrm>
            <a:off x="0" y="8940800"/>
            <a:ext cx="6858000" cy="203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สี่เหลี่ยมผืนผ้า 18"/>
          <p:cNvSpPr>
            <a:spLocks noChangeArrowheads="1"/>
          </p:cNvSpPr>
          <p:nvPr/>
        </p:nvSpPr>
        <p:spPr bwMode="white">
          <a:xfrm>
            <a:off x="6743700" y="4064"/>
            <a:ext cx="1143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สี่เหลี่ยมผืนผ้า 17"/>
          <p:cNvSpPr>
            <a:spLocks noChangeArrowheads="1"/>
          </p:cNvSpPr>
          <p:nvPr/>
        </p:nvSpPr>
        <p:spPr bwMode="white">
          <a:xfrm>
            <a:off x="0" y="0"/>
            <a:ext cx="1143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สี่เหลี่ยมผืนผ้า 15"/>
          <p:cNvSpPr>
            <a:spLocks noChangeArrowheads="1"/>
          </p:cNvSpPr>
          <p:nvPr/>
        </p:nvSpPr>
        <p:spPr bwMode="white">
          <a:xfrm>
            <a:off x="0" y="0"/>
            <a:ext cx="6858000" cy="3352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สี่เหลี่ยมผืนผ้า 11"/>
          <p:cNvSpPr>
            <a:spLocks noChangeArrowheads="1"/>
          </p:cNvSpPr>
          <p:nvPr/>
        </p:nvSpPr>
        <p:spPr bwMode="auto">
          <a:xfrm>
            <a:off x="109728" y="8522209"/>
            <a:ext cx="6624828" cy="412751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1028700" y="3759200"/>
            <a:ext cx="4800600" cy="23368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28" name="ตัวยึดวันที่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63246-1CE8-4524-BF03-F9588CD38C84}" type="datetimeFigureOut">
              <a:rPr lang="th-TH" smtClean="0"/>
              <a:pPr/>
              <a:t>19/03/57</a:t>
            </a:fld>
            <a:endParaRPr lang="th-TH"/>
          </a:p>
        </p:txBody>
      </p:sp>
      <p:sp>
        <p:nvSpPr>
          <p:cNvPr id="17" name="ตัวยึดท้ายกระดา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เชื่อมต่อตรง 6"/>
          <p:cNvSpPr>
            <a:spLocks noChangeShapeType="1"/>
          </p:cNvSpPr>
          <p:nvPr/>
        </p:nvSpPr>
        <p:spPr bwMode="auto">
          <a:xfrm>
            <a:off x="116586" y="3226816"/>
            <a:ext cx="6624828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สี่เหลี่ยมผืนผ้า 9"/>
          <p:cNvSpPr>
            <a:spLocks noChangeArrowheads="1"/>
          </p:cNvSpPr>
          <p:nvPr/>
        </p:nvSpPr>
        <p:spPr bwMode="auto">
          <a:xfrm>
            <a:off x="114300" y="203200"/>
            <a:ext cx="6624828" cy="8729472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วงรี 12"/>
          <p:cNvSpPr/>
          <p:nvPr/>
        </p:nvSpPr>
        <p:spPr>
          <a:xfrm>
            <a:off x="3200400" y="2820416"/>
            <a:ext cx="457200" cy="8128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วงรี 13"/>
          <p:cNvSpPr/>
          <p:nvPr/>
        </p:nvSpPr>
        <p:spPr>
          <a:xfrm>
            <a:off x="3271266" y="2946400"/>
            <a:ext cx="315468" cy="560832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ตัวยึดหมายเลขภาพนิ่ง 28"/>
          <p:cNvSpPr>
            <a:spLocks noGrp="1"/>
          </p:cNvSpPr>
          <p:nvPr>
            <p:ph type="sldNum" sz="quarter" idx="12"/>
          </p:nvPr>
        </p:nvSpPr>
        <p:spPr>
          <a:xfrm>
            <a:off x="3257550" y="2932601"/>
            <a:ext cx="342900" cy="588433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5BE9C6D-4389-4251-94D1-84965748B9F0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514350" y="508000"/>
            <a:ext cx="5829300" cy="23368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63246-1CE8-4524-BF03-F9588CD38C84}" type="datetimeFigureOut">
              <a:rPr lang="th-TH" smtClean="0"/>
              <a:pPr/>
              <a:t>19/03/57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E9C6D-4389-4251-94D1-84965748B9F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>
            <a:spLocks noChangeArrowheads="1"/>
          </p:cNvSpPr>
          <p:nvPr/>
        </p:nvSpPr>
        <p:spPr bwMode="white">
          <a:xfrm>
            <a:off x="0" y="8940800"/>
            <a:ext cx="6858000" cy="203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สี่เหลี่ยมผืนผ้า 7"/>
          <p:cNvSpPr>
            <a:spLocks noChangeArrowheads="1"/>
          </p:cNvSpPr>
          <p:nvPr/>
        </p:nvSpPr>
        <p:spPr bwMode="white">
          <a:xfrm>
            <a:off x="5257800" y="0"/>
            <a:ext cx="16002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สี่เหลี่ยมผืนผ้า 8"/>
          <p:cNvSpPr>
            <a:spLocks noChangeArrowheads="1"/>
          </p:cNvSpPr>
          <p:nvPr/>
        </p:nvSpPr>
        <p:spPr bwMode="white">
          <a:xfrm>
            <a:off x="0" y="0"/>
            <a:ext cx="6858000" cy="20726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สี่เหลี่ยมผืนผ้า 9"/>
          <p:cNvSpPr>
            <a:spLocks noChangeArrowheads="1"/>
          </p:cNvSpPr>
          <p:nvPr/>
        </p:nvSpPr>
        <p:spPr bwMode="white">
          <a:xfrm>
            <a:off x="0" y="0"/>
            <a:ext cx="1143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สี่เหลี่ยมผืนผ้า 10"/>
          <p:cNvSpPr>
            <a:spLocks noChangeArrowheads="1"/>
          </p:cNvSpPr>
          <p:nvPr/>
        </p:nvSpPr>
        <p:spPr bwMode="auto">
          <a:xfrm>
            <a:off x="109728" y="8522209"/>
            <a:ext cx="6624828" cy="412751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สี่เหลี่ยมผืนผ้า 11"/>
          <p:cNvSpPr>
            <a:spLocks noChangeArrowheads="1"/>
          </p:cNvSpPr>
          <p:nvPr/>
        </p:nvSpPr>
        <p:spPr bwMode="auto">
          <a:xfrm>
            <a:off x="114300" y="207264"/>
            <a:ext cx="6624828" cy="8729472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ตัวเชื่อมต่อตรง 12"/>
          <p:cNvSpPr>
            <a:spLocks noChangeShapeType="1"/>
          </p:cNvSpPr>
          <p:nvPr/>
        </p:nvSpPr>
        <p:spPr bwMode="auto">
          <a:xfrm rot="5400000">
            <a:off x="1194816" y="4370832"/>
            <a:ext cx="8327136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วงรี 13"/>
          <p:cNvSpPr/>
          <p:nvPr/>
        </p:nvSpPr>
        <p:spPr>
          <a:xfrm>
            <a:off x="5129784" y="3901017"/>
            <a:ext cx="457200" cy="8128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วงรี 14"/>
          <p:cNvSpPr/>
          <p:nvPr/>
        </p:nvSpPr>
        <p:spPr>
          <a:xfrm>
            <a:off x="5200650" y="4027001"/>
            <a:ext cx="315468" cy="560832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5186934" y="4013202"/>
            <a:ext cx="342900" cy="588433"/>
          </a:xfrm>
        </p:spPr>
        <p:txBody>
          <a:bodyPr/>
          <a:lstStyle/>
          <a:p>
            <a:fld id="{35BE9C6D-4389-4251-94D1-84965748B9F0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228600" y="406400"/>
            <a:ext cx="4914900" cy="7761821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63246-1CE8-4524-BF03-F9588CD38C84}" type="datetimeFigureOut">
              <a:rPr lang="th-TH" smtClean="0"/>
              <a:pPr/>
              <a:t>19/03/57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5543550" y="406402"/>
            <a:ext cx="1085850" cy="7802033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63246-1CE8-4524-BF03-F9588CD38C84}" type="datetimeFigureOut">
              <a:rPr lang="th-TH" smtClean="0"/>
              <a:pPr/>
              <a:t>19/03/57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3271266" y="1368497"/>
            <a:ext cx="342900" cy="588433"/>
          </a:xfrm>
        </p:spPr>
        <p:txBody>
          <a:bodyPr/>
          <a:lstStyle/>
          <a:p>
            <a:fld id="{35BE9C6D-4389-4251-94D1-84965748B9F0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ตัวยึดเนื้อหา 7"/>
          <p:cNvSpPr>
            <a:spLocks noGrp="1"/>
          </p:cNvSpPr>
          <p:nvPr>
            <p:ph sz="quarter" idx="1"/>
          </p:nvPr>
        </p:nvSpPr>
        <p:spPr>
          <a:xfrm>
            <a:off x="226314" y="2036064"/>
            <a:ext cx="6377940" cy="6096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สี่เหลี่ยมผืนผ้า 16"/>
          <p:cNvSpPr>
            <a:spLocks noChangeArrowheads="1"/>
          </p:cNvSpPr>
          <p:nvPr/>
        </p:nvSpPr>
        <p:spPr bwMode="white">
          <a:xfrm>
            <a:off x="0" y="0"/>
            <a:ext cx="1143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สี่เหลี่ยมผืนผ้า 14"/>
          <p:cNvSpPr>
            <a:spLocks noChangeArrowheads="1"/>
          </p:cNvSpPr>
          <p:nvPr/>
        </p:nvSpPr>
        <p:spPr bwMode="white">
          <a:xfrm>
            <a:off x="0" y="8940800"/>
            <a:ext cx="6858000" cy="203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สี่เหลี่ยมผืนผ้า 15"/>
          <p:cNvSpPr>
            <a:spLocks noChangeArrowheads="1"/>
          </p:cNvSpPr>
          <p:nvPr/>
        </p:nvSpPr>
        <p:spPr bwMode="white">
          <a:xfrm>
            <a:off x="0" y="0"/>
            <a:ext cx="6858000" cy="203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สี่เหลี่ยมผืนผ้า 17"/>
          <p:cNvSpPr>
            <a:spLocks noChangeArrowheads="1"/>
          </p:cNvSpPr>
          <p:nvPr/>
        </p:nvSpPr>
        <p:spPr bwMode="white">
          <a:xfrm>
            <a:off x="6743700" y="25400"/>
            <a:ext cx="1143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สี่เหลี่ยมผืนผ้า 18"/>
          <p:cNvSpPr>
            <a:spLocks noChangeArrowheads="1"/>
          </p:cNvSpPr>
          <p:nvPr/>
        </p:nvSpPr>
        <p:spPr bwMode="white">
          <a:xfrm>
            <a:off x="114300" y="3048000"/>
            <a:ext cx="6624828" cy="406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สี่เหลี่ยมผืนผ้า 11"/>
          <p:cNvSpPr>
            <a:spLocks noChangeArrowheads="1"/>
          </p:cNvSpPr>
          <p:nvPr/>
        </p:nvSpPr>
        <p:spPr bwMode="auto">
          <a:xfrm>
            <a:off x="116586" y="189803"/>
            <a:ext cx="6624828" cy="285292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1026319" y="3657601"/>
            <a:ext cx="4860131" cy="2230967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3" name="สี่เหลี่ยมผืนผ้า 12"/>
          <p:cNvSpPr>
            <a:spLocks noChangeArrowheads="1"/>
          </p:cNvSpPr>
          <p:nvPr/>
        </p:nvSpPr>
        <p:spPr bwMode="auto">
          <a:xfrm>
            <a:off x="109728" y="8522209"/>
            <a:ext cx="6624828" cy="412751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สี่เหลี่ยมผืนผ้า 13"/>
          <p:cNvSpPr>
            <a:spLocks noChangeArrowheads="1"/>
          </p:cNvSpPr>
          <p:nvPr/>
        </p:nvSpPr>
        <p:spPr bwMode="auto">
          <a:xfrm>
            <a:off x="114300" y="203200"/>
            <a:ext cx="6624828" cy="8729472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63246-1CE8-4524-BF03-F9588CD38C84}" type="datetimeFigureOut">
              <a:rPr lang="th-TH" smtClean="0"/>
              <a:pPr/>
              <a:t>19/03/57</a:t>
            </a:fld>
            <a:endParaRPr lang="th-TH"/>
          </a:p>
        </p:txBody>
      </p:sp>
      <p:sp>
        <p:nvSpPr>
          <p:cNvPr id="8" name="ตัวเชื่อมต่อตรง 7"/>
          <p:cNvSpPr>
            <a:spLocks noChangeShapeType="1"/>
          </p:cNvSpPr>
          <p:nvPr/>
        </p:nvSpPr>
        <p:spPr bwMode="auto">
          <a:xfrm>
            <a:off x="114300" y="3251200"/>
            <a:ext cx="6624828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วงรี 9"/>
          <p:cNvSpPr/>
          <p:nvPr/>
        </p:nvSpPr>
        <p:spPr>
          <a:xfrm>
            <a:off x="3200400" y="2820416"/>
            <a:ext cx="457200" cy="8128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วงรี 10"/>
          <p:cNvSpPr/>
          <p:nvPr/>
        </p:nvSpPr>
        <p:spPr>
          <a:xfrm>
            <a:off x="3271266" y="2946400"/>
            <a:ext cx="315468" cy="560832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3257550" y="2932601"/>
            <a:ext cx="342900" cy="588433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5BE9C6D-4389-4251-94D1-84965748B9F0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41735" y="711200"/>
            <a:ext cx="5829300" cy="2032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26314" y="304800"/>
            <a:ext cx="6400800" cy="1011936"/>
          </a:xfrm>
        </p:spPr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>
          <a:xfrm>
            <a:off x="4343400" y="8546592"/>
            <a:ext cx="2283714" cy="487680"/>
          </a:xfrm>
        </p:spPr>
        <p:txBody>
          <a:bodyPr/>
          <a:lstStyle/>
          <a:p>
            <a:fld id="{A8963246-1CE8-4524-BF03-F9588CD38C84}" type="datetimeFigureOut">
              <a:rPr lang="th-TH" smtClean="0"/>
              <a:pPr/>
              <a:t>19/03/57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E9C6D-4389-4251-94D1-84965748B9F0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ตัวเชื่อมต่อตรง 7"/>
          <p:cNvSpPr>
            <a:spLocks noChangeShapeType="1"/>
          </p:cNvSpPr>
          <p:nvPr/>
        </p:nvSpPr>
        <p:spPr bwMode="auto">
          <a:xfrm flipV="1">
            <a:off x="3422310" y="2100870"/>
            <a:ext cx="6691" cy="6426076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ตัวยึดเนื้อหา 9"/>
          <p:cNvSpPr>
            <a:spLocks noGrp="1"/>
          </p:cNvSpPr>
          <p:nvPr>
            <p:ph sz="half" idx="1"/>
          </p:nvPr>
        </p:nvSpPr>
        <p:spPr>
          <a:xfrm>
            <a:off x="226314" y="1828800"/>
            <a:ext cx="3028950" cy="6242304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2" name="ตัวยึดเนื้อหา 11"/>
          <p:cNvSpPr>
            <a:spLocks noGrp="1"/>
          </p:cNvSpPr>
          <p:nvPr>
            <p:ph sz="half" idx="2"/>
          </p:nvPr>
        </p:nvSpPr>
        <p:spPr>
          <a:xfrm>
            <a:off x="3600450" y="1828800"/>
            <a:ext cx="3028950" cy="6242304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ตัวเชื่อมต่อตรง 9"/>
          <p:cNvSpPr>
            <a:spLocks noChangeShapeType="1"/>
          </p:cNvSpPr>
          <p:nvPr/>
        </p:nvSpPr>
        <p:spPr bwMode="auto">
          <a:xfrm flipV="1">
            <a:off x="3429000" y="2933700"/>
            <a:ext cx="0" cy="5583936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สี่เหลี่ยมผืนผ้า 19"/>
          <p:cNvSpPr>
            <a:spLocks noChangeArrowheads="1"/>
          </p:cNvSpPr>
          <p:nvPr/>
        </p:nvSpPr>
        <p:spPr bwMode="white">
          <a:xfrm>
            <a:off x="0" y="0"/>
            <a:ext cx="6858000" cy="1930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สี่เหลี่ยมผืนผ้า 18"/>
          <p:cNvSpPr>
            <a:spLocks noChangeArrowheads="1"/>
          </p:cNvSpPr>
          <p:nvPr/>
        </p:nvSpPr>
        <p:spPr bwMode="white">
          <a:xfrm>
            <a:off x="0" y="8940800"/>
            <a:ext cx="6858000" cy="203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สี่เหลี่ยมผืนผ้า 20"/>
          <p:cNvSpPr>
            <a:spLocks noChangeArrowheads="1"/>
          </p:cNvSpPr>
          <p:nvPr/>
        </p:nvSpPr>
        <p:spPr bwMode="white">
          <a:xfrm>
            <a:off x="0" y="0"/>
            <a:ext cx="1143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สี่เหลี่ยมผืนผ้า 21"/>
          <p:cNvSpPr>
            <a:spLocks noChangeArrowheads="1"/>
          </p:cNvSpPr>
          <p:nvPr/>
        </p:nvSpPr>
        <p:spPr bwMode="white">
          <a:xfrm>
            <a:off x="6743700" y="0"/>
            <a:ext cx="1143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114300" y="1828800"/>
            <a:ext cx="6624828" cy="12192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สี่เหลี่ยมผืนผ้า 12"/>
          <p:cNvSpPr>
            <a:spLocks noChangeArrowheads="1"/>
          </p:cNvSpPr>
          <p:nvPr/>
        </p:nvSpPr>
        <p:spPr bwMode="auto">
          <a:xfrm>
            <a:off x="109442" y="8522208"/>
            <a:ext cx="6624828" cy="41452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226314" y="2032000"/>
            <a:ext cx="3030141" cy="977299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3"/>
          </p:nvPr>
        </p:nvSpPr>
        <p:spPr>
          <a:xfrm>
            <a:off x="3593498" y="2032000"/>
            <a:ext cx="3031331" cy="97536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63246-1CE8-4524-BF03-F9588CD38C84}" type="datetimeFigureOut">
              <a:rPr lang="th-TH" smtClean="0"/>
              <a:pPr/>
              <a:t>19/03/57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>
          <a:xfrm>
            <a:off x="228600" y="8546592"/>
            <a:ext cx="2686050" cy="487680"/>
          </a:xfrm>
        </p:spPr>
        <p:txBody>
          <a:bodyPr/>
          <a:lstStyle/>
          <a:p>
            <a:endParaRPr lang="th-TH"/>
          </a:p>
        </p:txBody>
      </p:sp>
      <p:sp>
        <p:nvSpPr>
          <p:cNvPr id="15" name="ตัวเชื่อมต่อตรง 14"/>
          <p:cNvSpPr>
            <a:spLocks noChangeShapeType="1"/>
          </p:cNvSpPr>
          <p:nvPr/>
        </p:nvSpPr>
        <p:spPr bwMode="auto">
          <a:xfrm>
            <a:off x="114300" y="1706880"/>
            <a:ext cx="6624828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สี่เหลี่ยมผืนผ้า 17"/>
          <p:cNvSpPr>
            <a:spLocks noChangeArrowheads="1"/>
          </p:cNvSpPr>
          <p:nvPr/>
        </p:nvSpPr>
        <p:spPr bwMode="auto">
          <a:xfrm>
            <a:off x="114300" y="207264"/>
            <a:ext cx="6624828" cy="8729472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ตัวยึดเนื้อหา 23"/>
          <p:cNvSpPr>
            <a:spLocks noGrp="1"/>
          </p:cNvSpPr>
          <p:nvPr>
            <p:ph sz="quarter" idx="2"/>
          </p:nvPr>
        </p:nvSpPr>
        <p:spPr>
          <a:xfrm>
            <a:off x="226314" y="3295178"/>
            <a:ext cx="3031236" cy="5091205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26" name="ตัวยึดเนื้อหา 25"/>
          <p:cNvSpPr>
            <a:spLocks noGrp="1"/>
          </p:cNvSpPr>
          <p:nvPr>
            <p:ph sz="quarter" idx="4"/>
          </p:nvPr>
        </p:nvSpPr>
        <p:spPr>
          <a:xfrm>
            <a:off x="3600450" y="3295177"/>
            <a:ext cx="3028950" cy="5096256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25" name="วงรี 24"/>
          <p:cNvSpPr/>
          <p:nvPr/>
        </p:nvSpPr>
        <p:spPr>
          <a:xfrm>
            <a:off x="3200400" y="1274715"/>
            <a:ext cx="457200" cy="8128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วงรี 26"/>
          <p:cNvSpPr/>
          <p:nvPr/>
        </p:nvSpPr>
        <p:spPr>
          <a:xfrm>
            <a:off x="3271266" y="1400699"/>
            <a:ext cx="315468" cy="560832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>
          <a:xfrm>
            <a:off x="3257550" y="1389889"/>
            <a:ext cx="342900" cy="588433"/>
          </a:xfrm>
        </p:spPr>
        <p:txBody>
          <a:bodyPr/>
          <a:lstStyle>
            <a:lvl1pPr algn="ctr">
              <a:defRPr/>
            </a:lvl1pPr>
          </a:lstStyle>
          <a:p>
            <a:fld id="{35BE9C6D-4389-4251-94D1-84965748B9F0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3" name="ชื่อเรื่อง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63246-1CE8-4524-BF03-F9588CD38C84}" type="datetimeFigureOut">
              <a:rPr lang="th-TH" smtClean="0"/>
              <a:pPr/>
              <a:t>19/03/57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3257550" y="1381361"/>
            <a:ext cx="342900" cy="588433"/>
          </a:xfrm>
        </p:spPr>
        <p:txBody>
          <a:bodyPr/>
          <a:lstStyle/>
          <a:p>
            <a:fld id="{35BE9C6D-4389-4251-94D1-84965748B9F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>
            <a:spLocks noChangeArrowheads="1"/>
          </p:cNvSpPr>
          <p:nvPr/>
        </p:nvSpPr>
        <p:spPr bwMode="white">
          <a:xfrm>
            <a:off x="0" y="8940800"/>
            <a:ext cx="6858000" cy="203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สี่เหลี่ยมผืนผ้า 7"/>
          <p:cNvSpPr>
            <a:spLocks noChangeArrowheads="1"/>
          </p:cNvSpPr>
          <p:nvPr/>
        </p:nvSpPr>
        <p:spPr bwMode="white">
          <a:xfrm>
            <a:off x="0" y="0"/>
            <a:ext cx="6858000" cy="20726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สี่เหลี่ยมผืนผ้า 9"/>
          <p:cNvSpPr>
            <a:spLocks noChangeArrowheads="1"/>
          </p:cNvSpPr>
          <p:nvPr/>
        </p:nvSpPr>
        <p:spPr bwMode="white">
          <a:xfrm>
            <a:off x="6743700" y="0"/>
            <a:ext cx="1143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สี่เหลี่ยมผืนผ้า 8"/>
          <p:cNvSpPr>
            <a:spLocks noChangeArrowheads="1"/>
          </p:cNvSpPr>
          <p:nvPr/>
        </p:nvSpPr>
        <p:spPr bwMode="white">
          <a:xfrm>
            <a:off x="0" y="0"/>
            <a:ext cx="1143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สี่เหลี่ยมผืนผ้า 4"/>
          <p:cNvSpPr>
            <a:spLocks noChangeArrowheads="1"/>
          </p:cNvSpPr>
          <p:nvPr/>
        </p:nvSpPr>
        <p:spPr bwMode="auto">
          <a:xfrm>
            <a:off x="109728" y="8522209"/>
            <a:ext cx="6624828" cy="412751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สี่เหลี่ยมผืนผ้า 5"/>
          <p:cNvSpPr>
            <a:spLocks noChangeArrowheads="1"/>
          </p:cNvSpPr>
          <p:nvPr/>
        </p:nvSpPr>
        <p:spPr bwMode="auto">
          <a:xfrm>
            <a:off x="114300" y="211328"/>
            <a:ext cx="6624828" cy="8729472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63246-1CE8-4524-BF03-F9588CD38C84}" type="datetimeFigureOut">
              <a:rPr lang="th-TH" smtClean="0"/>
              <a:pPr/>
              <a:t>19/03/57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3200400" y="8432800"/>
            <a:ext cx="457200" cy="5884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5BE9C6D-4389-4251-94D1-84965748B9F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สี่เหลี่ยมผืนผ้า 18"/>
          <p:cNvSpPr>
            <a:spLocks noChangeArrowheads="1"/>
          </p:cNvSpPr>
          <p:nvPr/>
        </p:nvSpPr>
        <p:spPr bwMode="auto">
          <a:xfrm>
            <a:off x="114300" y="203200"/>
            <a:ext cx="6624828" cy="4064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สี่เหลี่ยมผืนผ้า 14"/>
          <p:cNvSpPr>
            <a:spLocks noChangeArrowheads="1"/>
          </p:cNvSpPr>
          <p:nvPr/>
        </p:nvSpPr>
        <p:spPr bwMode="white">
          <a:xfrm>
            <a:off x="0" y="8940800"/>
            <a:ext cx="6858000" cy="203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สี่เหลี่ยมผืนผ้า 17"/>
          <p:cNvSpPr>
            <a:spLocks noChangeArrowheads="1"/>
          </p:cNvSpPr>
          <p:nvPr/>
        </p:nvSpPr>
        <p:spPr bwMode="white">
          <a:xfrm>
            <a:off x="6743700" y="0"/>
            <a:ext cx="1143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สี่เหลี่ยมผืนผ้า 15"/>
          <p:cNvSpPr>
            <a:spLocks noChangeArrowheads="1"/>
          </p:cNvSpPr>
          <p:nvPr/>
        </p:nvSpPr>
        <p:spPr bwMode="white">
          <a:xfrm>
            <a:off x="0" y="0"/>
            <a:ext cx="6858000" cy="15849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สี่เหลี่ยมผืนผ้า 16"/>
          <p:cNvSpPr>
            <a:spLocks noChangeArrowheads="1"/>
          </p:cNvSpPr>
          <p:nvPr/>
        </p:nvSpPr>
        <p:spPr bwMode="white">
          <a:xfrm>
            <a:off x="0" y="0"/>
            <a:ext cx="1143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114300" y="812800"/>
            <a:ext cx="2057400" cy="78232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85750" y="1219200"/>
            <a:ext cx="1771650" cy="13208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285750" y="2641601"/>
            <a:ext cx="1771650" cy="5526617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8" name="สี่เหลี่ยมผืนผ้า 7"/>
          <p:cNvSpPr>
            <a:spLocks noChangeArrowheads="1"/>
          </p:cNvSpPr>
          <p:nvPr/>
        </p:nvSpPr>
        <p:spPr bwMode="auto">
          <a:xfrm>
            <a:off x="114300" y="203200"/>
            <a:ext cx="6624828" cy="8729472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114300" y="711200"/>
            <a:ext cx="6624828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ตัวยึดเนื้อหา 19"/>
          <p:cNvSpPr>
            <a:spLocks noGrp="1"/>
          </p:cNvSpPr>
          <p:nvPr>
            <p:ph sz="quarter" idx="1"/>
          </p:nvPr>
        </p:nvSpPr>
        <p:spPr>
          <a:xfrm>
            <a:off x="2343150" y="914400"/>
            <a:ext cx="4229100" cy="72136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0" name="วงรี 9"/>
          <p:cNvSpPr/>
          <p:nvPr/>
        </p:nvSpPr>
        <p:spPr>
          <a:xfrm>
            <a:off x="971550" y="304800"/>
            <a:ext cx="457200" cy="8128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วงรี 10"/>
          <p:cNvSpPr/>
          <p:nvPr/>
        </p:nvSpPr>
        <p:spPr>
          <a:xfrm>
            <a:off x="1042416" y="430784"/>
            <a:ext cx="315468" cy="560832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1028700" y="416985"/>
            <a:ext cx="342900" cy="588433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5BE9C6D-4389-4251-94D1-84965748B9F0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1" name="สี่เหลี่ยมผืนผ้า 20"/>
          <p:cNvSpPr>
            <a:spLocks noChangeArrowheads="1"/>
          </p:cNvSpPr>
          <p:nvPr/>
        </p:nvSpPr>
        <p:spPr bwMode="auto">
          <a:xfrm>
            <a:off x="112014" y="8517847"/>
            <a:ext cx="6624828" cy="412751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63246-1CE8-4524-BF03-F9588CD38C84}" type="datetimeFigureOut">
              <a:rPr lang="th-TH" smtClean="0"/>
              <a:pPr/>
              <a:t>19/03/57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226314" y="8547797"/>
            <a:ext cx="2537460" cy="487680"/>
          </a:xfrm>
        </p:spPr>
        <p:txBody>
          <a:bodyPr/>
          <a:lstStyle/>
          <a:p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ตัวเชื่อมต่อตรง 20"/>
          <p:cNvSpPr>
            <a:spLocks noChangeShapeType="1"/>
          </p:cNvSpPr>
          <p:nvPr/>
        </p:nvSpPr>
        <p:spPr bwMode="auto">
          <a:xfrm>
            <a:off x="114300" y="711200"/>
            <a:ext cx="6624828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สี่เหลี่ยมผืนผ้า 18"/>
          <p:cNvSpPr>
            <a:spLocks noChangeArrowheads="1"/>
          </p:cNvSpPr>
          <p:nvPr/>
        </p:nvSpPr>
        <p:spPr bwMode="white">
          <a:xfrm>
            <a:off x="0" y="8940800"/>
            <a:ext cx="6858000" cy="203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สี่เหลี่ยมผืนผ้า 15"/>
          <p:cNvSpPr>
            <a:spLocks noChangeArrowheads="1"/>
          </p:cNvSpPr>
          <p:nvPr/>
        </p:nvSpPr>
        <p:spPr bwMode="white">
          <a:xfrm>
            <a:off x="6743700" y="0"/>
            <a:ext cx="1143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สี่เหลี่ยมผืนผ้า 16"/>
          <p:cNvSpPr>
            <a:spLocks noChangeArrowheads="1"/>
          </p:cNvSpPr>
          <p:nvPr/>
        </p:nvSpPr>
        <p:spPr bwMode="white">
          <a:xfrm>
            <a:off x="0" y="0"/>
            <a:ext cx="6858000" cy="203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สี่เหลี่ยมผืนผ้า 17"/>
          <p:cNvSpPr>
            <a:spLocks noChangeArrowheads="1"/>
          </p:cNvSpPr>
          <p:nvPr/>
        </p:nvSpPr>
        <p:spPr bwMode="white">
          <a:xfrm>
            <a:off x="0" y="0"/>
            <a:ext cx="1143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สี่เหลี่ยมผืนผ้า 19"/>
          <p:cNvSpPr>
            <a:spLocks noChangeArrowheads="1"/>
          </p:cNvSpPr>
          <p:nvPr/>
        </p:nvSpPr>
        <p:spPr bwMode="auto">
          <a:xfrm>
            <a:off x="114300" y="203200"/>
            <a:ext cx="6624828" cy="40233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14300" y="812800"/>
            <a:ext cx="2057400" cy="78232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สี่เหลี่ยมผืนผ้า 14"/>
          <p:cNvSpPr>
            <a:spLocks noChangeArrowheads="1"/>
          </p:cNvSpPr>
          <p:nvPr/>
        </p:nvSpPr>
        <p:spPr bwMode="auto">
          <a:xfrm>
            <a:off x="114300" y="207264"/>
            <a:ext cx="6624828" cy="8729472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วงรี 11"/>
          <p:cNvSpPr/>
          <p:nvPr/>
        </p:nvSpPr>
        <p:spPr>
          <a:xfrm>
            <a:off x="971550" y="304800"/>
            <a:ext cx="457200" cy="8128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วงรี 12"/>
          <p:cNvSpPr/>
          <p:nvPr/>
        </p:nvSpPr>
        <p:spPr>
          <a:xfrm>
            <a:off x="1042416" y="430784"/>
            <a:ext cx="315468" cy="560832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1028700" y="416985"/>
            <a:ext cx="342900" cy="588433"/>
          </a:xfrm>
        </p:spPr>
        <p:txBody>
          <a:bodyPr/>
          <a:lstStyle/>
          <a:p>
            <a:fld id="{35BE9C6D-4389-4251-94D1-84965748B9F0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250281" y="6705600"/>
            <a:ext cx="4400550" cy="16256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2250281" y="812800"/>
            <a:ext cx="4400550" cy="56896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285750" y="1320800"/>
            <a:ext cx="1828800" cy="70104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22" name="สี่เหลี่ยมผืนผ้า 21"/>
          <p:cNvSpPr>
            <a:spLocks noChangeArrowheads="1"/>
          </p:cNvSpPr>
          <p:nvPr/>
        </p:nvSpPr>
        <p:spPr bwMode="auto">
          <a:xfrm>
            <a:off x="112014" y="8517847"/>
            <a:ext cx="6624828" cy="412751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>
          <a:xfrm>
            <a:off x="4341114" y="8539979"/>
            <a:ext cx="2283714" cy="487680"/>
          </a:xfrm>
        </p:spPr>
        <p:txBody>
          <a:bodyPr/>
          <a:lstStyle/>
          <a:p>
            <a:fld id="{A8963246-1CE8-4524-BF03-F9588CD38C84}" type="datetimeFigureOut">
              <a:rPr lang="th-TH" smtClean="0"/>
              <a:pPr/>
              <a:t>19/03/57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226314" y="8547797"/>
            <a:ext cx="2688336" cy="487680"/>
          </a:xfrm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สี่เหลี่ยมผืนผ้า 16"/>
          <p:cNvSpPr>
            <a:spLocks noChangeArrowheads="1"/>
          </p:cNvSpPr>
          <p:nvPr/>
        </p:nvSpPr>
        <p:spPr bwMode="white">
          <a:xfrm>
            <a:off x="0" y="8940800"/>
            <a:ext cx="6858000" cy="203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สี่เหลี่ยมผืนผ้า 15"/>
          <p:cNvSpPr>
            <a:spLocks noChangeArrowheads="1"/>
          </p:cNvSpPr>
          <p:nvPr/>
        </p:nvSpPr>
        <p:spPr bwMode="white">
          <a:xfrm>
            <a:off x="0" y="1"/>
            <a:ext cx="6858000" cy="185782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สี่เหลี่ยมผืนผ้า 17"/>
          <p:cNvSpPr>
            <a:spLocks noChangeArrowheads="1"/>
          </p:cNvSpPr>
          <p:nvPr/>
        </p:nvSpPr>
        <p:spPr bwMode="white">
          <a:xfrm>
            <a:off x="0" y="0"/>
            <a:ext cx="1143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สี่เหลี่ยมผืนผ้า 18"/>
          <p:cNvSpPr>
            <a:spLocks noChangeArrowheads="1"/>
          </p:cNvSpPr>
          <p:nvPr/>
        </p:nvSpPr>
        <p:spPr bwMode="white">
          <a:xfrm>
            <a:off x="6743700" y="0"/>
            <a:ext cx="1143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สี่เหลี่ยมผืนผ้า 8"/>
          <p:cNvSpPr>
            <a:spLocks noChangeArrowheads="1"/>
          </p:cNvSpPr>
          <p:nvPr/>
        </p:nvSpPr>
        <p:spPr bwMode="auto">
          <a:xfrm>
            <a:off x="112014" y="8517847"/>
            <a:ext cx="6624828" cy="412751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ตัวยึดวันที่ 13"/>
          <p:cNvSpPr>
            <a:spLocks noGrp="1"/>
          </p:cNvSpPr>
          <p:nvPr>
            <p:ph type="dt" sz="half" idx="2"/>
          </p:nvPr>
        </p:nvSpPr>
        <p:spPr>
          <a:xfrm>
            <a:off x="4343400" y="8539979"/>
            <a:ext cx="2283714" cy="48768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8963246-1CE8-4524-BF03-F9588CD38C84}" type="datetimeFigureOut">
              <a:rPr lang="th-TH" smtClean="0"/>
              <a:pPr/>
              <a:t>19/03/57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3"/>
          </p:nvPr>
        </p:nvSpPr>
        <p:spPr>
          <a:xfrm>
            <a:off x="228600" y="8547797"/>
            <a:ext cx="2686050" cy="48768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th-TH"/>
          </a:p>
        </p:txBody>
      </p:sp>
      <p:sp>
        <p:nvSpPr>
          <p:cNvPr id="8" name="สี่เหลี่ยมผืนผ้า 7"/>
          <p:cNvSpPr>
            <a:spLocks noChangeArrowheads="1"/>
          </p:cNvSpPr>
          <p:nvPr/>
        </p:nvSpPr>
        <p:spPr bwMode="auto">
          <a:xfrm>
            <a:off x="114300" y="207264"/>
            <a:ext cx="6624828" cy="8729472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ตัวเชื่อมต่อตรง 9"/>
          <p:cNvSpPr>
            <a:spLocks noChangeShapeType="1"/>
          </p:cNvSpPr>
          <p:nvPr/>
        </p:nvSpPr>
        <p:spPr bwMode="auto">
          <a:xfrm>
            <a:off x="114300" y="1702324"/>
            <a:ext cx="6624828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วงรี 11"/>
          <p:cNvSpPr/>
          <p:nvPr/>
        </p:nvSpPr>
        <p:spPr>
          <a:xfrm>
            <a:off x="3200400" y="1274715"/>
            <a:ext cx="457200" cy="8128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วงรี 14"/>
          <p:cNvSpPr/>
          <p:nvPr/>
        </p:nvSpPr>
        <p:spPr>
          <a:xfrm>
            <a:off x="3271266" y="1400699"/>
            <a:ext cx="315468" cy="560832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ตัวยึดหมายเลขภาพนิ่ง 22"/>
          <p:cNvSpPr>
            <a:spLocks noGrp="1"/>
          </p:cNvSpPr>
          <p:nvPr>
            <p:ph type="sldNum" sz="quarter" idx="4"/>
          </p:nvPr>
        </p:nvSpPr>
        <p:spPr>
          <a:xfrm>
            <a:off x="3257550" y="1386900"/>
            <a:ext cx="342900" cy="58843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5BE9C6D-4389-4251-94D1-84965748B9F0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2" name="ตัวยึดชื่อเรื่อง 21"/>
          <p:cNvSpPr>
            <a:spLocks noGrp="1"/>
          </p:cNvSpPr>
          <p:nvPr>
            <p:ph type="title"/>
          </p:nvPr>
        </p:nvSpPr>
        <p:spPr>
          <a:xfrm>
            <a:off x="226314" y="304800"/>
            <a:ext cx="6400800" cy="1011936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3" name="ตัวยึดข้อความ 12"/>
          <p:cNvSpPr>
            <a:spLocks noGrp="1"/>
          </p:cNvSpPr>
          <p:nvPr>
            <p:ph type="body" idx="1"/>
          </p:nvPr>
        </p:nvSpPr>
        <p:spPr>
          <a:xfrm>
            <a:off x="226314" y="2032000"/>
            <a:ext cx="6400800" cy="613257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12" descr="กรมตัดต่อ2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161" y="214282"/>
            <a:ext cx="1227137" cy="130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logokan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73710" y="214282"/>
            <a:ext cx="1341438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สี่เหลี่ยมผืนผ้า 7"/>
          <p:cNvSpPr/>
          <p:nvPr/>
        </p:nvSpPr>
        <p:spPr>
          <a:xfrm>
            <a:off x="1285860" y="142844"/>
            <a:ext cx="428628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ประมวลภาพกิจกรรม</a:t>
            </a:r>
            <a:r>
              <a:rPr lang="th-TH" sz="5400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5400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cap="small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สำนักงานปศุสัตว์จังหวัดกาญจนบุรี</a:t>
            </a:r>
            <a:br>
              <a:rPr lang="th-TH" b="1" cap="small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cap="small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ต.ท่าล้อ  อ.ท่าม่วง จ.กาญจนบุรี</a:t>
            </a:r>
            <a:endParaRPr lang="th-TH" dirty="0"/>
          </a:p>
        </p:txBody>
      </p:sp>
      <p:sp>
        <p:nvSpPr>
          <p:cNvPr id="9" name="AutoShape 6" descr="ไม้โอ๊ค"/>
          <p:cNvSpPr>
            <a:spLocks noChangeArrowheads="1"/>
          </p:cNvSpPr>
          <p:nvPr/>
        </p:nvSpPr>
        <p:spPr bwMode="auto">
          <a:xfrm>
            <a:off x="285728" y="2071670"/>
            <a:ext cx="6143668" cy="642942"/>
          </a:xfrm>
          <a:prstGeom prst="ribbon2">
            <a:avLst>
              <a:gd name="adj1" fmla="val 12500"/>
              <a:gd name="adj2" fmla="val 69259"/>
            </a:avLst>
          </a:prstGeo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spcBef>
                <a:spcPct val="0"/>
              </a:spcBef>
              <a:defRPr/>
            </a:pPr>
            <a:r>
              <a:rPr lang="th-TH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ประจำเดือน </a:t>
            </a:r>
            <a:r>
              <a:rPr lang="th-TH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มีนาคม</a:t>
            </a:r>
            <a:r>
              <a:rPr lang="th-TH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2557 ฉบับ</a:t>
            </a:r>
            <a:r>
              <a:rPr lang="th-TH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ที่ 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8 </a:t>
            </a:r>
            <a:r>
              <a:rPr lang="th-TH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/2557</a:t>
            </a:r>
            <a:endParaRPr lang="th-TH" sz="24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86166" y="8572528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i="1" dirty="0" smtClean="0">
                <a:latin typeface="TH SarabunPSK" pitchFamily="34" charset="-34"/>
                <a:cs typeface="TH SarabunPSK" pitchFamily="34" charset="-34"/>
              </a:rPr>
              <a:t>จัดทำโดย </a:t>
            </a:r>
            <a:r>
              <a:rPr lang="en-US" sz="1800" b="1" i="1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กลุ่มพัฒนาคุณภาพสินค้าปศุสัตว์</a:t>
            </a:r>
            <a:endParaRPr lang="th-TH" sz="18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ตัวยึดเนื้อหา 2"/>
          <p:cNvSpPr txBox="1">
            <a:spLocks/>
          </p:cNvSpPr>
          <p:nvPr/>
        </p:nvSpPr>
        <p:spPr>
          <a:xfrm>
            <a:off x="214290" y="3714744"/>
            <a:ext cx="6500858" cy="421484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kumimoji="0" lang="th-TH" sz="2800" i="0" u="none" strike="noStrike" kern="1200" cap="all" spc="2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    </a:t>
            </a:r>
            <a:r>
              <a:rPr kumimoji="0" lang="th-TH" sz="2800" i="0" u="none" strike="noStrike" kern="1200" cap="all" spc="25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  </a:t>
            </a:r>
            <a:r>
              <a:rPr kumimoji="0" lang="th-TH" sz="2000" b="1" i="0" u="none" strike="noStrike" kern="1200" cap="all" spc="25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สำนักงานปศุสัตว์จังหวัดกาญจนบุรี  ร่วมกับ สมาคมสยามฮินดู  ชมรมผู้เลี้ยงโคเนื้อ โคไทยฮินดูบราซิลจังหวัดกาญจนบุรี  จัดดำเนินงานประกวด</a:t>
            </a:r>
            <a:r>
              <a:rPr lang="th-TH" sz="2000" b="1" cap="all" spc="250" dirty="0" smtClean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โคเนื้อ โคไทยฮินดู</a:t>
            </a:r>
            <a:r>
              <a:rPr lang="th-TH" sz="2000" b="1" cap="all" spc="250" dirty="0" smtClean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บราซิล ครั้งที่ 1 ประจำปี 2557 ในวันเสาร์ – อาทิตย์ ที่ 8-9 มีนาคม 2557  ณ สนามบริเวณสะพานข้ามแม่น้ำแคว  อำเภอเมืองกาญจนบุรี   ภายในงานมีกิจกรรมการประกวดโคเนื้อ </a:t>
            </a:r>
            <a:r>
              <a:rPr lang="th-TH" sz="2000" b="1" cap="all" spc="250" dirty="0" smtClean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โคไทยฮินดู</a:t>
            </a:r>
            <a:r>
              <a:rPr lang="th-TH" sz="2000" b="1" cap="all" spc="250" dirty="0" smtClean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บราซิล การประกวดแพะ ของดี  ของเด่น  สินค้า </a:t>
            </a:r>
            <a:r>
              <a:rPr lang="en-US" sz="2000" b="1" cap="all" spc="250" dirty="0" smtClean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OTOP</a:t>
            </a:r>
            <a:r>
              <a:rPr lang="th-TH" sz="2000" b="1" cap="all" spc="250" dirty="0" smtClean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  ระดับ 3-5 ดาว  การโชว์รถยนต์  รถจักรยานยนต์ จากบริษัทต่างๆ และตัวแทนในจังหวัดกาญจนบุรี </a:t>
            </a:r>
            <a:endParaRPr kumimoji="0" lang="th-TH" sz="2000" b="1" i="0" u="none" strike="noStrike" kern="1200" cap="all" spc="250" normalizeH="0" baseline="0" noProof="0" dirty="0" smtClean="0">
              <a:ln>
                <a:noFill/>
              </a:ln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th-TH" sz="2000" b="1" i="0" u="none" strike="noStrike" kern="1200" cap="all" spc="250" normalizeH="0" baseline="0" noProof="0" dirty="0" smtClean="0">
              <a:ln>
                <a:noFill/>
              </a:ln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th-TH" sz="2000" b="1" i="0" u="none" strike="noStrike" kern="1200" cap="all" spc="250" normalizeH="0" baseline="0" noProof="0" dirty="0">
              <a:ln>
                <a:noFill/>
              </a:ln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242910" y="500034"/>
            <a:ext cx="6400800" cy="64294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ประมวล</a:t>
            </a: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ภาพกิจกรรม</a:t>
            </a:r>
            <a:endParaRPr lang="th-TH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357694" y="8572528"/>
            <a:ext cx="23574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400" b="1" i="1" dirty="0" smtClean="0">
                <a:latin typeface="TH SarabunPSK" pitchFamily="34" charset="-34"/>
                <a:cs typeface="TH SarabunPSK" pitchFamily="34" charset="-34"/>
              </a:rPr>
              <a:t>จัดทำโดย </a:t>
            </a:r>
            <a:r>
              <a:rPr lang="en-US" sz="1400" b="1" i="1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กลุ่มพัฒนาคุณภาพสินค้าปศุสัตว์</a:t>
            </a:r>
            <a:endParaRPr 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" name="Picture 3" descr="C:\Documents and Settings\Administrator\My Documents\รวมรูปกิจกรรมออกพื้นที่ ปี 57\ลงข่าวประชาสัมพันธ์ ประกวดโค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52" y="2012370"/>
            <a:ext cx="2468562" cy="1845250"/>
          </a:xfrm>
          <a:prstGeom prst="rect">
            <a:avLst/>
          </a:prstGeom>
          <a:noFill/>
        </p:spPr>
      </p:pic>
      <p:pic>
        <p:nvPicPr>
          <p:cNvPr id="6" name="Picture 4" descr="C:\Documents and Settings\Administrator\My Documents\รวมรูปกิจกรรมออกพื้นที่ ปี 57\ลงข่าวประชาสัมพันธ์ ประกวดโค\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80" y="4214810"/>
            <a:ext cx="2500330" cy="1868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7" name="Picture 5" descr="C:\Documents and Settings\Administrator\My Documents\รวมรูปกิจกรรมออกพื้นที่ ปี 57\ลงข่าวประชาสัมพันธ์ ประกวดโค\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52" y="4274639"/>
            <a:ext cx="2500330" cy="1868997"/>
          </a:xfrm>
          <a:prstGeom prst="rect">
            <a:avLst/>
          </a:prstGeom>
          <a:noFill/>
        </p:spPr>
      </p:pic>
      <p:pic>
        <p:nvPicPr>
          <p:cNvPr id="8" name="Picture 6" descr="C:\Documents and Settings\Administrator\My Documents\รวมรูปกิจกรรมออกพื้นที่ ปี 57\ลงข่าวประชาสัมพันธ์ ประกวดโค\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80" y="6495118"/>
            <a:ext cx="2500330" cy="186899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9" name="Picture 7" descr="C:\Documents and Settings\Administrator\My Documents\รวมรูปกิจกรรมออกพื้นที่ ปี 57\ลงข่าวประชาสัมพันธ์ ประกวดโค\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3314" y="6500826"/>
            <a:ext cx="2500330" cy="1868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19" name="Picture 2" descr="C:\Documents and Settings\Administrator\My Documents\รวมรูปกิจกรรมออกพื้นที่ ปี 57\ลงข่าวประชาสัมพันธ์ ประกวดโค\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480" y="1935045"/>
            <a:ext cx="2500330" cy="186274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20" name="Picture 3" descr="C:\Documents and Settings\Administrator\My Documents\รวมรูปกิจกรรมออกพื้นที่ ปี 57\ลงข่าวประชาสัมพันธ์ ประกวดโค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14" y="1952541"/>
            <a:ext cx="2468562" cy="18452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21" name="Picture 5" descr="C:\Documents and Settings\Administrator\My Documents\รวมรูปกิจกรรมออกพื้นที่ ปี 57\ลงข่าวประชาสัมพันธ์ ประกวดโค\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14" y="4214810"/>
            <a:ext cx="2500330" cy="1868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242910" y="500034"/>
            <a:ext cx="6400800" cy="64294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ประมวล</a:t>
            </a: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ภาพกิจกรรม</a:t>
            </a:r>
            <a:endParaRPr lang="th-TH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357694" y="8572528"/>
            <a:ext cx="23574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400" b="1" i="1" dirty="0" smtClean="0">
                <a:latin typeface="TH SarabunPSK" pitchFamily="34" charset="-34"/>
                <a:cs typeface="TH SarabunPSK" pitchFamily="34" charset="-34"/>
              </a:rPr>
              <a:t>จัดทำโดย </a:t>
            </a:r>
            <a:r>
              <a:rPr lang="en-US" sz="1400" b="1" i="1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กลุ่มพัฒนาคุณภาพสินค้าปศุสัตว์</a:t>
            </a:r>
            <a:endParaRPr 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050" name="Picture 2" descr="C:\Documents and Settings\Administrator\My Documents\รวมรูปกิจกรรมออกพื้นที่ ปี 57\ลงข่าวประชาสัมพันธ์ ประกวดโค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42" y="2000232"/>
            <a:ext cx="2643206" cy="197579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2051" name="Picture 3" descr="C:\Documents and Settings\Administrator\My Documents\รวมรูปกิจกรรมออกพื้นที่ ปี 57\ลงข่าวประชาสัมพันธ์ ประกวดโค\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2" y="2013084"/>
            <a:ext cx="2658745" cy="198741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2052" name="Picture 4" descr="C:\Documents and Settings\Administrator\My Documents\รวมรูปกิจกรรมออกพื้นที่ ปี 57\ลงข่าวประชาสัมพันธ์ ประกวดโค\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42" y="4214810"/>
            <a:ext cx="2643206" cy="19757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2053" name="Picture 5" descr="C:\Documents and Settings\Administrator\My Documents\รวมรูปกิจกรรมออกพื้นที่ ปี 57\ลงข่าวประชาสัมพันธ์ ประกวดโค\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52" y="4214810"/>
            <a:ext cx="2643206" cy="19757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2054" name="Picture 6" descr="C:\Documents and Settings\Administrator\My Documents\รวมรูปกิจกรรมออกพื้นที่ ปี 57\ลงข่าวประชาสัมพันธ์ ประกวดโค\1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42" y="6429388"/>
            <a:ext cx="2643206" cy="197579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2055" name="Picture 7" descr="C:\Documents and Settings\Administrator\My Documents\รวมรูปกิจกรรมออกพื้นที่ ปี 57\ลงข่าวประชาสัมพันธ์ ประกวดโค\1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14752" y="6429388"/>
            <a:ext cx="2643206" cy="19757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เทศบาล">
  <a:themeElements>
    <a:clrScheme name="รถไฟใต้ดิน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เทศบาล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เทศบาล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193</TotalTime>
  <Words>136</Words>
  <Application>Microsoft Office PowerPoint</Application>
  <PresentationFormat>นำเสนอทางหน้าจอ (4:3)</PresentationFormat>
  <Paragraphs>9</Paragraphs>
  <Slides>3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3</vt:i4>
      </vt:variant>
    </vt:vector>
  </HeadingPairs>
  <TitlesOfParts>
    <vt:vector size="4" baseType="lpstr">
      <vt:lpstr>เทศบาล</vt:lpstr>
      <vt:lpstr>ภาพนิ่ง 1</vt:lpstr>
      <vt:lpstr>ประมวลภาพกิจกรรม</vt:lpstr>
      <vt:lpstr>ประมวลภาพกิจกรรม</vt:lpstr>
    </vt:vector>
  </TitlesOfParts>
  <Company>www.easyosteam.com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EasyXP_V.7_SE</dc:creator>
  <cp:lastModifiedBy>Mr.Robin ThaiSakon</cp:lastModifiedBy>
  <cp:revision>25</cp:revision>
  <dcterms:created xsi:type="dcterms:W3CDTF">2014-02-20T03:55:26Z</dcterms:created>
  <dcterms:modified xsi:type="dcterms:W3CDTF">2014-03-19T08:34:09Z</dcterms:modified>
</cp:coreProperties>
</file>