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>
        <p:scale>
          <a:sx n="110" d="100"/>
          <a:sy n="110" d="100"/>
        </p:scale>
        <p:origin x="-144" y="15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A3FEC-BEA2-45D7-B720-1085E1DF1AE1}" type="datetimeFigureOut">
              <a:rPr lang="th-TH" smtClean="0"/>
              <a:pPr/>
              <a:t>20/02/57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8419A-AB5F-4D9F-9661-8D8D7F2F69C5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8419A-AB5F-4D9F-9661-8D8D7F2F69C5}" type="slidenum">
              <a:rPr lang="th-TH" smtClean="0"/>
              <a:pPr/>
              <a:t>1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สี่เหลี่ยมผืนผ้า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6743700" y="4064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6858000" cy="3352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028700" y="3759200"/>
            <a:ext cx="4800600" cy="23368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3246-1CE8-4524-BF03-F9588CD38C84}" type="datetimeFigureOut">
              <a:rPr lang="th-TH" smtClean="0"/>
              <a:pPr/>
              <a:t>20/02/57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116586" y="3226816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วงรี 12"/>
          <p:cNvSpPr/>
          <p:nvPr/>
        </p:nvSpPr>
        <p:spPr>
          <a:xfrm>
            <a:off x="3200400" y="2820416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3271266" y="2946400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3257550" y="2932601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BE9C6D-4389-4251-94D1-84965748B9F0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514350" y="508000"/>
            <a:ext cx="5829300" cy="23368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3246-1CE8-4524-BF03-F9588CD38C84}" type="datetimeFigureOut">
              <a:rPr lang="th-TH" smtClean="0"/>
              <a:pPr/>
              <a:t>20/02/57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9C6D-4389-4251-94D1-84965748B9F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white">
          <a:xfrm>
            <a:off x="5257800" y="0"/>
            <a:ext cx="16002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white">
          <a:xfrm>
            <a:off x="0" y="0"/>
            <a:ext cx="6858000" cy="20726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 rot="5400000">
            <a:off x="1194816" y="4370832"/>
            <a:ext cx="8327136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5129784" y="3901017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วงรี 14"/>
          <p:cNvSpPr/>
          <p:nvPr/>
        </p:nvSpPr>
        <p:spPr>
          <a:xfrm>
            <a:off x="5200650" y="4027001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5186934" y="4013202"/>
            <a:ext cx="342900" cy="588433"/>
          </a:xfrm>
        </p:spPr>
        <p:txBody>
          <a:bodyPr/>
          <a:lstStyle/>
          <a:p>
            <a:fld id="{35BE9C6D-4389-4251-94D1-84965748B9F0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228600" y="406400"/>
            <a:ext cx="4914900" cy="7761821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3246-1CE8-4524-BF03-F9588CD38C84}" type="datetimeFigureOut">
              <a:rPr lang="th-TH" smtClean="0"/>
              <a:pPr/>
              <a:t>20/02/57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5543550" y="406402"/>
            <a:ext cx="1085850" cy="780203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3246-1CE8-4524-BF03-F9588CD38C84}" type="datetimeFigureOut">
              <a:rPr lang="th-TH" smtClean="0"/>
              <a:pPr/>
              <a:t>20/02/57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3271266" y="1368497"/>
            <a:ext cx="342900" cy="588433"/>
          </a:xfrm>
        </p:spPr>
        <p:txBody>
          <a:bodyPr/>
          <a:lstStyle/>
          <a:p>
            <a:fld id="{35BE9C6D-4389-4251-94D1-84965748B9F0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226314" y="2036064"/>
            <a:ext cx="6377940" cy="6096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6743700" y="2540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114300" y="3048000"/>
            <a:ext cx="6624828" cy="406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116586" y="189803"/>
            <a:ext cx="6624828" cy="285292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026319" y="3657601"/>
            <a:ext cx="4860131" cy="2230967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3" name="สี่เหลี่ยมผืนผ้า 12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สี่เหลี่ยมผืนผ้า 13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3246-1CE8-4524-BF03-F9588CD38C84}" type="datetimeFigureOut">
              <a:rPr lang="th-TH" smtClean="0"/>
              <a:pPr/>
              <a:t>20/02/57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114300" y="325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วงรี 9"/>
          <p:cNvSpPr/>
          <p:nvPr/>
        </p:nvSpPr>
        <p:spPr>
          <a:xfrm>
            <a:off x="3200400" y="2820416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วงรี 10"/>
          <p:cNvSpPr/>
          <p:nvPr/>
        </p:nvSpPr>
        <p:spPr>
          <a:xfrm>
            <a:off x="3271266" y="2946400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3257550" y="2932601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BE9C6D-4389-4251-94D1-84965748B9F0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1735" y="711200"/>
            <a:ext cx="5829300" cy="2032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6314" y="304800"/>
            <a:ext cx="6400800" cy="1011936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4343400" y="8546592"/>
            <a:ext cx="2283714" cy="487680"/>
          </a:xfrm>
        </p:spPr>
        <p:txBody>
          <a:bodyPr/>
          <a:lstStyle/>
          <a:p>
            <a:fld id="{A8963246-1CE8-4524-BF03-F9588CD38C84}" type="datetimeFigureOut">
              <a:rPr lang="th-TH" smtClean="0"/>
              <a:pPr/>
              <a:t>20/02/57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9C6D-4389-4251-94D1-84965748B9F0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 flipV="1">
            <a:off x="3422310" y="2100870"/>
            <a:ext cx="6691" cy="642607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ตัวยึดเนื้อหา 9"/>
          <p:cNvSpPr>
            <a:spLocks noGrp="1"/>
          </p:cNvSpPr>
          <p:nvPr>
            <p:ph sz="half" idx="1"/>
          </p:nvPr>
        </p:nvSpPr>
        <p:spPr>
          <a:xfrm>
            <a:off x="226314" y="1828800"/>
            <a:ext cx="3028950" cy="6242304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2" name="ตัวยึดเนื้อหา 11"/>
          <p:cNvSpPr>
            <a:spLocks noGrp="1"/>
          </p:cNvSpPr>
          <p:nvPr>
            <p:ph sz="half" idx="2"/>
          </p:nvPr>
        </p:nvSpPr>
        <p:spPr>
          <a:xfrm>
            <a:off x="3600450" y="1828800"/>
            <a:ext cx="3028950" cy="6242304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 flipV="1">
            <a:off x="3429000" y="2933700"/>
            <a:ext cx="0" cy="558393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สี่เหลี่ยมผืนผ้า 19"/>
          <p:cNvSpPr>
            <a:spLocks noChangeArrowheads="1"/>
          </p:cNvSpPr>
          <p:nvPr/>
        </p:nvSpPr>
        <p:spPr bwMode="white">
          <a:xfrm>
            <a:off x="0" y="0"/>
            <a:ext cx="6858000" cy="1930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สี่เหลี่ยมผืนผ้า 20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สี่เหลี่ยมผืนผ้า 21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114300" y="1828800"/>
            <a:ext cx="6624828" cy="1219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สี่เหลี่ยมผืนผ้า 12"/>
          <p:cNvSpPr>
            <a:spLocks noChangeArrowheads="1"/>
          </p:cNvSpPr>
          <p:nvPr/>
        </p:nvSpPr>
        <p:spPr bwMode="auto">
          <a:xfrm>
            <a:off x="109442" y="8522208"/>
            <a:ext cx="6624828" cy="41452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226314" y="2032000"/>
            <a:ext cx="3030141" cy="977299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3593498" y="2032000"/>
            <a:ext cx="3031331" cy="97536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3246-1CE8-4524-BF03-F9588CD38C84}" type="datetimeFigureOut">
              <a:rPr lang="th-TH" smtClean="0"/>
              <a:pPr/>
              <a:t>20/02/57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>
          <a:xfrm>
            <a:off x="228600" y="8546592"/>
            <a:ext cx="2686050" cy="487680"/>
          </a:xfrm>
        </p:spPr>
        <p:txBody>
          <a:bodyPr/>
          <a:lstStyle/>
          <a:p>
            <a:endParaRPr lang="th-TH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114300" y="170688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ตัวยึดเนื้อหา 23"/>
          <p:cNvSpPr>
            <a:spLocks noGrp="1"/>
          </p:cNvSpPr>
          <p:nvPr>
            <p:ph sz="quarter" idx="2"/>
          </p:nvPr>
        </p:nvSpPr>
        <p:spPr>
          <a:xfrm>
            <a:off x="226314" y="3295178"/>
            <a:ext cx="3031236" cy="5091205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6" name="ตัวยึดเนื้อหา 25"/>
          <p:cNvSpPr>
            <a:spLocks noGrp="1"/>
          </p:cNvSpPr>
          <p:nvPr>
            <p:ph sz="quarter" idx="4"/>
          </p:nvPr>
        </p:nvSpPr>
        <p:spPr>
          <a:xfrm>
            <a:off x="3600450" y="3295177"/>
            <a:ext cx="3028950" cy="5096256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5" name="วงรี 24"/>
          <p:cNvSpPr/>
          <p:nvPr/>
        </p:nvSpPr>
        <p:spPr>
          <a:xfrm>
            <a:off x="3200400" y="1274715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วงรี 26"/>
          <p:cNvSpPr/>
          <p:nvPr/>
        </p:nvSpPr>
        <p:spPr>
          <a:xfrm>
            <a:off x="3271266" y="1400699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>
          <a:xfrm>
            <a:off x="3257550" y="1389889"/>
            <a:ext cx="342900" cy="588433"/>
          </a:xfrm>
        </p:spPr>
        <p:txBody>
          <a:bodyPr/>
          <a:lstStyle>
            <a:lvl1pPr algn="ctr">
              <a:defRPr/>
            </a:lvl1pPr>
          </a:lstStyle>
          <a:p>
            <a:fld id="{35BE9C6D-4389-4251-94D1-84965748B9F0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3" name="ชื่อเรื่อง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3246-1CE8-4524-BF03-F9588CD38C84}" type="datetimeFigureOut">
              <a:rPr lang="th-TH" smtClean="0"/>
              <a:pPr/>
              <a:t>20/02/57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>
          <a:xfrm>
            <a:off x="3257550" y="1381361"/>
            <a:ext cx="342900" cy="588433"/>
          </a:xfrm>
        </p:spPr>
        <p:txBody>
          <a:bodyPr/>
          <a:lstStyle/>
          <a:p>
            <a:fld id="{35BE9C6D-4389-4251-94D1-84965748B9F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white">
          <a:xfrm>
            <a:off x="0" y="0"/>
            <a:ext cx="6858000" cy="20726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สี่เหลี่ยมผืนผ้า 4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สี่เหลี่ยมผืนผ้า 5"/>
          <p:cNvSpPr>
            <a:spLocks noChangeArrowheads="1"/>
          </p:cNvSpPr>
          <p:nvPr/>
        </p:nvSpPr>
        <p:spPr bwMode="auto">
          <a:xfrm>
            <a:off x="114300" y="211328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3246-1CE8-4524-BF03-F9588CD38C84}" type="datetimeFigureOut">
              <a:rPr lang="th-TH" smtClean="0"/>
              <a:pPr/>
              <a:t>20/02/57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3200400" y="8432800"/>
            <a:ext cx="457200" cy="5884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BE9C6D-4389-4251-94D1-84965748B9F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สี่เหลี่ยมผืนผ้า 18"/>
          <p:cNvSpPr>
            <a:spLocks noChangeArrowheads="1"/>
          </p:cNvSpPr>
          <p:nvPr/>
        </p:nvSpPr>
        <p:spPr bwMode="auto">
          <a:xfrm>
            <a:off x="114300" y="203200"/>
            <a:ext cx="6624828" cy="4064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6858000" cy="15849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114300" y="812800"/>
            <a:ext cx="2057400" cy="7823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85750" y="1219200"/>
            <a:ext cx="1771650" cy="13208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285750" y="2641601"/>
            <a:ext cx="1771650" cy="5526617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114300" y="71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ตัวยึดเนื้อหา 19"/>
          <p:cNvSpPr>
            <a:spLocks noGrp="1"/>
          </p:cNvSpPr>
          <p:nvPr>
            <p:ph sz="quarter" idx="1"/>
          </p:nvPr>
        </p:nvSpPr>
        <p:spPr>
          <a:xfrm>
            <a:off x="2343150" y="914400"/>
            <a:ext cx="4229100" cy="7213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วงรี 9"/>
          <p:cNvSpPr/>
          <p:nvPr/>
        </p:nvSpPr>
        <p:spPr>
          <a:xfrm>
            <a:off x="971550" y="304800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วงรี 10"/>
          <p:cNvSpPr/>
          <p:nvPr/>
        </p:nvSpPr>
        <p:spPr>
          <a:xfrm>
            <a:off x="1042416" y="430784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1028700" y="416985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BE9C6D-4389-4251-94D1-84965748B9F0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1" name="สี่เหลี่ยมผืนผ้า 20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3246-1CE8-4524-BF03-F9588CD38C84}" type="datetimeFigureOut">
              <a:rPr lang="th-TH" smtClean="0"/>
              <a:pPr/>
              <a:t>20/02/57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226314" y="8547797"/>
            <a:ext cx="2537460" cy="487680"/>
          </a:xfrm>
        </p:spPr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ตัวเชื่อมต่อตรง 20"/>
          <p:cNvSpPr>
            <a:spLocks noChangeShapeType="1"/>
          </p:cNvSpPr>
          <p:nvPr/>
        </p:nvSpPr>
        <p:spPr bwMode="auto">
          <a:xfrm>
            <a:off x="114300" y="71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สี่เหลี่ยมผืนผ้า 19"/>
          <p:cNvSpPr>
            <a:spLocks noChangeArrowheads="1"/>
          </p:cNvSpPr>
          <p:nvPr/>
        </p:nvSpPr>
        <p:spPr bwMode="auto">
          <a:xfrm>
            <a:off x="114300" y="203200"/>
            <a:ext cx="6624828" cy="4023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14300" y="812800"/>
            <a:ext cx="2057400" cy="7823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วงรี 11"/>
          <p:cNvSpPr/>
          <p:nvPr/>
        </p:nvSpPr>
        <p:spPr>
          <a:xfrm>
            <a:off x="971550" y="304800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1042416" y="430784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1028700" y="416985"/>
            <a:ext cx="342900" cy="588433"/>
          </a:xfrm>
        </p:spPr>
        <p:txBody>
          <a:bodyPr/>
          <a:lstStyle/>
          <a:p>
            <a:fld id="{35BE9C6D-4389-4251-94D1-84965748B9F0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50281" y="6705600"/>
            <a:ext cx="4400550" cy="16256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2250281" y="812800"/>
            <a:ext cx="4400550" cy="56896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285750" y="1320800"/>
            <a:ext cx="1828800" cy="70104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2" name="สี่เหลี่ยมผืนผ้า 21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4341114" y="8539979"/>
            <a:ext cx="2283714" cy="487680"/>
          </a:xfrm>
        </p:spPr>
        <p:txBody>
          <a:bodyPr/>
          <a:lstStyle/>
          <a:p>
            <a:fld id="{A8963246-1CE8-4524-BF03-F9588CD38C84}" type="datetimeFigureOut">
              <a:rPr lang="th-TH" smtClean="0"/>
              <a:pPr/>
              <a:t>20/02/57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226314" y="8547797"/>
            <a:ext cx="2688336" cy="487680"/>
          </a:xfrm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1"/>
            <a:ext cx="6858000" cy="18578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4343400" y="8539979"/>
            <a:ext cx="2283714" cy="48768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8963246-1CE8-4524-BF03-F9588CD38C84}" type="datetimeFigureOut">
              <a:rPr lang="th-TH" smtClean="0"/>
              <a:pPr/>
              <a:t>20/02/57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228600" y="8547797"/>
            <a:ext cx="2686050" cy="48768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114300" y="1702324"/>
            <a:ext cx="6624828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3200400" y="1274715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วงรี 14"/>
          <p:cNvSpPr/>
          <p:nvPr/>
        </p:nvSpPr>
        <p:spPr>
          <a:xfrm>
            <a:off x="3271266" y="1400699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3257550" y="1386900"/>
            <a:ext cx="342900" cy="588433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BE9C6D-4389-4251-94D1-84965748B9F0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226314" y="304800"/>
            <a:ext cx="6400800" cy="101193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226314" y="2032000"/>
            <a:ext cx="6400800" cy="61325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12" descr="กรมตัดต่อ22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0161" y="214282"/>
            <a:ext cx="1227137" cy="130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logokan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73710" y="214282"/>
            <a:ext cx="1341438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สี่เหลี่ยมผืนผ้า 7"/>
          <p:cNvSpPr/>
          <p:nvPr/>
        </p:nvSpPr>
        <p:spPr>
          <a:xfrm>
            <a:off x="1285860" y="142844"/>
            <a:ext cx="428628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ประมวลภาพกิจกรรม</a:t>
            </a:r>
            <a:r>
              <a:rPr lang="th-TH" sz="5400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5400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cap="small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สำนักงานปศุสัตว์จังหวัดกาญจนบุรี</a:t>
            </a:r>
            <a:br>
              <a:rPr lang="th-TH" b="1" cap="small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cap="small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ต.ท่าล้อ  อ.ท่าม่วง จ.กาญจนบุรี</a:t>
            </a:r>
            <a:endParaRPr lang="th-TH" dirty="0"/>
          </a:p>
        </p:txBody>
      </p:sp>
      <p:sp>
        <p:nvSpPr>
          <p:cNvPr id="9" name="AutoShape 6" descr="ไม้โอ๊ค"/>
          <p:cNvSpPr>
            <a:spLocks noChangeArrowheads="1"/>
          </p:cNvSpPr>
          <p:nvPr/>
        </p:nvSpPr>
        <p:spPr bwMode="auto">
          <a:xfrm>
            <a:off x="285728" y="2071670"/>
            <a:ext cx="6143668" cy="642942"/>
          </a:xfrm>
          <a:prstGeom prst="ribbon2">
            <a:avLst>
              <a:gd name="adj1" fmla="val 12500"/>
              <a:gd name="adj2" fmla="val 69259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spcBef>
                <a:spcPct val="0"/>
              </a:spcBef>
              <a:defRPr/>
            </a:pPr>
            <a:r>
              <a:rPr lang="th-TH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ประจำเดือน </a:t>
            </a:r>
            <a:r>
              <a:rPr lang="th-TH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กุมภาพันธ์  2557 ฉบับ</a:t>
            </a:r>
            <a:r>
              <a:rPr lang="th-TH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ที่ 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8 </a:t>
            </a:r>
            <a:r>
              <a:rPr lang="th-TH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/2557</a:t>
            </a:r>
            <a:endParaRPr lang="th-TH" sz="24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86166" y="857252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i="1" dirty="0" smtClean="0">
                <a:latin typeface="TH SarabunPSK" pitchFamily="34" charset="-34"/>
                <a:cs typeface="TH SarabunPSK" pitchFamily="34" charset="-34"/>
              </a:rPr>
              <a:t>จัดทำโดย </a:t>
            </a:r>
            <a:r>
              <a:rPr lang="en-US" sz="1800" b="1" i="1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กลุ่มพัฒนาคุณภาพสินค้าปศุสัตว์</a:t>
            </a:r>
            <a:endParaRPr lang="th-TH" sz="1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ตัวยึดเนื้อหา 2"/>
          <p:cNvSpPr txBox="1">
            <a:spLocks/>
          </p:cNvSpPr>
          <p:nvPr/>
        </p:nvSpPr>
        <p:spPr>
          <a:xfrm>
            <a:off x="285728" y="3714744"/>
            <a:ext cx="6429420" cy="4214842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th-TH" sz="2800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  </a:t>
            </a:r>
            <a:r>
              <a:rPr kumimoji="0" lang="th-TH" sz="2800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  </a:t>
            </a:r>
            <a:r>
              <a:rPr kumimoji="0" lang="th-TH" sz="2800" i="0" u="none" strike="noStrike" kern="1200" cap="all" spc="25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  </a:t>
            </a:r>
            <a:r>
              <a:rPr kumimoji="0" lang="th-TH" b="1" i="0" u="none" strike="noStrike" kern="0" cap="all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ในช่วงวันที่</a:t>
            </a:r>
            <a:r>
              <a:rPr kumimoji="0" lang="th-TH" b="1" i="0" u="none" strike="noStrike" kern="0" cap="all" normalizeH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 20</a:t>
            </a:r>
            <a:r>
              <a:rPr kumimoji="0" lang="th-TH" b="1" i="0" u="none" strike="noStrike" kern="0" cap="all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-31 </a:t>
            </a:r>
            <a:r>
              <a:rPr kumimoji="0" lang="th-TH" b="1" i="0" u="none" strike="noStrike" kern="0" cap="all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มกราคม 2557 ตัวแทนเจ้าหน้าที่</a:t>
            </a:r>
            <a:r>
              <a:rPr kumimoji="0" lang="th-TH" b="1" i="0" u="none" strike="noStrike" kern="0" cap="all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สำนักงาน ปศุ</a:t>
            </a:r>
            <a:r>
              <a:rPr kumimoji="0" lang="th-TH" b="1" i="0" u="none" strike="noStrike" kern="0" cap="all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สัตว์จังหวัดกาญจนบุรี ร่วมกับเจ้าหน้าที่จาก</a:t>
            </a:r>
            <a:r>
              <a:rPr kumimoji="0" lang="th-TH" b="1" i="0" u="none" strike="noStrike" kern="0" cap="all" normalizeH="0" baseline="0" noProof="0" dirty="0" err="1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บริษัทดัชมิลล์</a:t>
            </a:r>
            <a:r>
              <a:rPr kumimoji="0" lang="th-TH" b="1" i="0" u="none" strike="noStrike" kern="0" cap="all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 จำกัด</a:t>
            </a:r>
            <a:r>
              <a:rPr kumimoji="0" lang="th-TH" b="1" i="0" u="none" strike="noStrike" kern="0" cap="all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,เจ้าหน้าที่</a:t>
            </a:r>
            <a:r>
              <a:rPr kumimoji="0" lang="th-TH" b="1" i="0" u="none" strike="noStrike" kern="0" cap="all" normalizeH="0" baseline="0" noProof="0" dirty="0" err="1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จากแม</a:t>
            </a:r>
            <a:r>
              <a:rPr kumimoji="0" lang="th-TH" b="1" i="0" u="none" strike="noStrike" kern="0" cap="all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รี่ แอน</a:t>
            </a:r>
            <a:r>
              <a:rPr kumimoji="0" lang="th-TH" b="1" i="0" u="none" strike="noStrike" kern="0" cap="all" normalizeH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 </a:t>
            </a:r>
            <a:r>
              <a:rPr kumimoji="0" lang="th-TH" b="1" i="0" u="none" strike="noStrike" kern="0" cap="all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แดรี </a:t>
            </a:r>
            <a:r>
              <a:rPr kumimoji="0" lang="th-TH" b="1" i="0" u="none" strike="noStrike" kern="0" cap="all" normalizeH="0" baseline="0" noProof="0" dirty="0" err="1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โปรดักส์</a:t>
            </a:r>
            <a:r>
              <a:rPr kumimoji="0" lang="th-TH" b="1" i="0" u="none" strike="noStrike" kern="0" cap="all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 จำกัด และเจ้าหน้าที่จากส่วนกลางบริษัทศิริโชคกรุ๊ป ร่วมกันเป็น</a:t>
            </a:r>
            <a:r>
              <a:rPr kumimoji="0" lang="th-TH" b="1" i="0" u="none" strike="noStrike" kern="0" cap="all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กรรมการประกวดฟาร์ม</a:t>
            </a:r>
            <a:r>
              <a:rPr lang="th-TH" b="1" kern="0" cap="all" baseline="0" dirty="0" smtClean="0">
                <a:latin typeface="TH SarabunPSK" pitchFamily="34" charset="-34"/>
                <a:cs typeface="TH SarabunPSK" pitchFamily="34" charset="-34"/>
              </a:rPr>
              <a:t>โคนม </a:t>
            </a:r>
            <a:r>
              <a:rPr kumimoji="0" lang="th-TH" b="1" i="0" u="none" strike="noStrike" kern="0" cap="all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ดีเด่น</a:t>
            </a:r>
            <a:r>
              <a:rPr kumimoji="0" lang="th-TH" b="1" i="0" u="none" strike="noStrike" kern="0" cap="all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ประจำปี 2556 ของบริษัทกลุ่มผู้เลี้ยงโคนมกรับใหญ่-ท่ามะกา จำกัด โดยมีสมาชิกเข้าร่วมการประกวดในครั้งนี้ทั้งสิ้น 34 </a:t>
            </a:r>
            <a:r>
              <a:rPr kumimoji="0" lang="th-TH" b="1" i="0" u="none" strike="noStrike" kern="0" cap="all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ฟาร์ม      </a:t>
            </a:r>
            <a:r>
              <a:rPr kumimoji="0" lang="th-TH" b="1" i="0" u="none" strike="noStrike" kern="0" cap="all" normalizeH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 </a:t>
            </a:r>
            <a:r>
              <a:rPr kumimoji="0" lang="th-TH" b="1" i="0" u="none" strike="noStrike" kern="0" cap="all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ซึ่ง</a:t>
            </a:r>
            <a:r>
              <a:rPr kumimoji="0" lang="th-TH" b="1" i="0" u="none" strike="noStrike" kern="0" cap="all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ประกาศผลและรับรางวัลไป</a:t>
            </a:r>
            <a:r>
              <a:rPr kumimoji="0" lang="th-TH" b="1" i="0" u="none" strike="noStrike" kern="0" cap="all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แล้วใน</a:t>
            </a:r>
            <a:r>
              <a:rPr kumimoji="0" lang="th-TH" b="1" i="0" u="none" strike="noStrike" kern="0" cap="all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วันที่ 10 กุมภาพันธ์ 2557 </a:t>
            </a:r>
            <a:r>
              <a:rPr kumimoji="0" lang="th-TH" b="1" i="0" u="none" strike="noStrike" kern="0" cap="all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        ที่</a:t>
            </a:r>
            <a:r>
              <a:rPr kumimoji="0" lang="th-TH" b="1" i="0" u="none" strike="noStrike" kern="0" cap="all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ผ่านมา </a:t>
            </a:r>
            <a:r>
              <a:rPr lang="th-TH" b="1" kern="0" cap="all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kumimoji="0" lang="th-TH" b="1" i="0" u="none" strike="noStrike" kern="0" cap="all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ผู้</a:t>
            </a:r>
            <a:r>
              <a:rPr kumimoji="0" lang="th-TH" b="1" i="0" u="none" strike="noStrike" kern="0" cap="all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ชนะและได้รับรางวัล อันดับ 1-3 มี</a:t>
            </a:r>
            <a:r>
              <a:rPr kumimoji="0" lang="th-TH" b="1" i="0" u="none" strike="noStrike" kern="0" cap="all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ดังนี้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th-TH" b="1" kern="0" cap="all" dirty="0" smtClean="0">
                <a:latin typeface="TH SarabunPSK" pitchFamily="34" charset="-34"/>
                <a:cs typeface="TH SarabunPSK" pitchFamily="34" charset="-34"/>
              </a:rPr>
              <a:t>   รางวัลที่ 1 นายสมานชัย จิตประเสริฐ (</a:t>
            </a:r>
            <a:r>
              <a:rPr lang="th-TH" b="1" kern="0" cap="all" dirty="0" err="1" smtClean="0">
                <a:latin typeface="TH SarabunPSK" pitchFamily="34" charset="-34"/>
                <a:cs typeface="TH SarabunPSK" pitchFamily="34" charset="-34"/>
              </a:rPr>
              <a:t>ชัยญา</a:t>
            </a:r>
            <a:r>
              <a:rPr lang="th-TH" b="1" kern="0" cap="all" dirty="0" smtClean="0">
                <a:latin typeface="TH SarabunPSK" pitchFamily="34" charset="-34"/>
                <a:cs typeface="TH SarabunPSK" pitchFamily="34" charset="-34"/>
              </a:rPr>
              <a:t>ฟาร์ม)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th-TH" b="1" i="0" u="none" strike="noStrike" kern="0" cap="all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   รางวัลที่ 2 นางวนิดา คูหา (วนิดาฟาร์ม)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th-TH" b="1" kern="0" cap="all" dirty="0" smtClean="0">
                <a:latin typeface="TH SarabunPSK" pitchFamily="34" charset="-34"/>
                <a:cs typeface="TH SarabunPSK" pitchFamily="34" charset="-34"/>
              </a:rPr>
              <a:t>   รางวัล</a:t>
            </a:r>
            <a:r>
              <a:rPr lang="th-TH" b="1" kern="0" cap="all" dirty="0" smtClean="0">
                <a:latin typeface="TH SarabunPSK" pitchFamily="34" charset="-34"/>
                <a:cs typeface="TH SarabunPSK" pitchFamily="34" charset="-34"/>
              </a:rPr>
              <a:t>ที่ </a:t>
            </a:r>
            <a:r>
              <a:rPr lang="th-TH" b="1" kern="0" cap="all" dirty="0" smtClean="0">
                <a:latin typeface="TH SarabunPSK" pitchFamily="34" charset="-34"/>
                <a:cs typeface="TH SarabunPSK" pitchFamily="34" charset="-34"/>
              </a:rPr>
              <a:t>3 นายปรีดา  ซิบเข (โก</a:t>
            </a:r>
            <a:r>
              <a:rPr lang="th-TH" b="1" kern="0" cap="all" dirty="0" err="1" smtClean="0">
                <a:latin typeface="TH SarabunPSK" pitchFamily="34" charset="-34"/>
                <a:cs typeface="TH SarabunPSK" pitchFamily="34" charset="-34"/>
              </a:rPr>
              <a:t>เติ้ง</a:t>
            </a:r>
            <a:r>
              <a:rPr lang="th-TH" b="1" kern="0" cap="all" dirty="0" smtClean="0">
                <a:latin typeface="TH SarabunPSK" pitchFamily="34" charset="-34"/>
                <a:cs typeface="TH SarabunPSK" pitchFamily="34" charset="-34"/>
              </a:rPr>
              <a:t>ฟาร์ม</a:t>
            </a:r>
            <a:r>
              <a:rPr lang="th-TH" b="1" kern="0" cap="all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th-TH" sz="5100" i="0" u="none" strike="noStrike" kern="1200" cap="all" spc="250" normalizeH="0" baseline="0" noProof="0" dirty="0" smtClean="0">
              <a:ln>
                <a:noFill/>
              </a:ln>
              <a:effectLst/>
              <a:uLnTx/>
              <a:uFillTx/>
              <a:latin typeface="TH SarabunPSK" pitchFamily="34" charset="-34"/>
              <a:cs typeface="TH SarabunPSK" pitchFamily="34" charset="-34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th-TH" sz="5100" i="0" u="none" strike="noStrike" kern="1200" cap="all" spc="250" normalizeH="0" baseline="0" noProof="0" dirty="0" smtClean="0">
              <a:ln>
                <a:noFill/>
              </a:ln>
              <a:effectLst/>
              <a:uLnTx/>
              <a:uFillTx/>
              <a:latin typeface="TH SarabunPSK" pitchFamily="34" charset="-34"/>
              <a:cs typeface="TH SarabunPSK" pitchFamily="34" charset="-34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th-TH" sz="5100" i="0" u="none" strike="noStrike" kern="1200" cap="all" spc="250" normalizeH="0" baseline="0" noProof="0" dirty="0">
              <a:ln>
                <a:noFill/>
              </a:ln>
              <a:effectLst/>
              <a:uLnTx/>
              <a:uFillTx/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242910" y="500034"/>
            <a:ext cx="6400800" cy="64294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ประมวลภาพร่วมเป็นกรรมการตัดสินฟาร์ม</a:t>
            </a:r>
            <a:endParaRPr lang="th-TH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357694" y="8572528"/>
            <a:ext cx="235745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400" b="1" i="1" dirty="0" smtClean="0">
                <a:latin typeface="TH SarabunPSK" pitchFamily="34" charset="-34"/>
                <a:cs typeface="TH SarabunPSK" pitchFamily="34" charset="-34"/>
              </a:rPr>
              <a:t>จัดทำโดย </a:t>
            </a:r>
            <a:r>
              <a:rPr lang="en-US" sz="1400" b="1" i="1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400" b="1" dirty="0" smtClean="0">
                <a:latin typeface="TH SarabunPSK" pitchFamily="34" charset="-34"/>
                <a:cs typeface="TH SarabunPSK" pitchFamily="34" charset="-34"/>
              </a:rPr>
              <a:t>กลุ่มพัฒนาคุณภาพสินค้าปศุสัตว์</a:t>
            </a:r>
            <a:endParaRPr lang="th-TH" sz="1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26" name="Picture 2" descr="D:\8.งานหมอหนุ่ม\หมอหนุ่มเป็นกรรมการตัดสินฟาร์มโคนม ศิริโชค\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52" y="2357422"/>
            <a:ext cx="2160000" cy="1620000"/>
          </a:xfrm>
          <a:prstGeom prst="rect">
            <a:avLst/>
          </a:prstGeom>
          <a:noFill/>
        </p:spPr>
      </p:pic>
      <p:pic>
        <p:nvPicPr>
          <p:cNvPr id="1027" name="Picture 3" descr="D:\8.งานหมอหนุ่ม\หมอหนุ่มเป็นกรรมการตัดสินฟาร์มโคนม ศิริโชค\2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30" y="2380496"/>
            <a:ext cx="2160000" cy="1620000"/>
          </a:xfrm>
          <a:prstGeom prst="rect">
            <a:avLst/>
          </a:prstGeom>
          <a:noFill/>
        </p:spPr>
      </p:pic>
      <p:pic>
        <p:nvPicPr>
          <p:cNvPr id="1028" name="Picture 4" descr="D:\8.งานหมอหนุ่ม\หมอหนุ่มเป็นกรรมการตัดสินฟาร์มโคนม ศิริโชค\2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55148" y="2380496"/>
            <a:ext cx="2160000" cy="1620000"/>
          </a:xfrm>
          <a:prstGeom prst="rect">
            <a:avLst/>
          </a:prstGeom>
          <a:noFill/>
        </p:spPr>
      </p:pic>
      <p:pic>
        <p:nvPicPr>
          <p:cNvPr id="1029" name="Picture 5" descr="D:\8.งานหมอหนุ่ม\หมอหนุ่มเป็นกรรมการตัดสินฟาร์มโคนม ศิริโชค\3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52" y="4143372"/>
            <a:ext cx="2160000" cy="1620000"/>
          </a:xfrm>
          <a:prstGeom prst="rect">
            <a:avLst/>
          </a:prstGeom>
          <a:noFill/>
        </p:spPr>
      </p:pic>
      <p:pic>
        <p:nvPicPr>
          <p:cNvPr id="1030" name="Picture 6" descr="D:\8.งานหมอหนุ่ม\หมอหนุ่มเป็นกรรมการตัดสินฟาร์มโคนม ศิริโชค\34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57430" y="4166446"/>
            <a:ext cx="2160000" cy="1620000"/>
          </a:xfrm>
          <a:prstGeom prst="rect">
            <a:avLst/>
          </a:prstGeom>
          <a:noFill/>
        </p:spPr>
      </p:pic>
      <p:pic>
        <p:nvPicPr>
          <p:cNvPr id="1031" name="Picture 7" descr="D:\8.งานหมอหนุ่ม\หมอหนุ่มเป็นกรรมการตัดสินฟาร์มโคนม ศิริโชค\47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8" y="4166446"/>
            <a:ext cx="2160000" cy="1620000"/>
          </a:xfrm>
          <a:prstGeom prst="rect">
            <a:avLst/>
          </a:prstGeom>
          <a:noFill/>
        </p:spPr>
      </p:pic>
      <p:pic>
        <p:nvPicPr>
          <p:cNvPr id="1032" name="Picture 8" descr="D:\8.งานหมอหนุ่ม\หมอหนุ่มเป็นกรรมการตัดสินฟาร์มโคนม ศิริโชค\65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2852" y="5929322"/>
            <a:ext cx="2160000" cy="1437750"/>
          </a:xfrm>
          <a:prstGeom prst="rect">
            <a:avLst/>
          </a:prstGeom>
          <a:noFill/>
        </p:spPr>
      </p:pic>
      <p:pic>
        <p:nvPicPr>
          <p:cNvPr id="1033" name="Picture 9" descr="D:\8.งานหมอหนุ่ม\หมอหนุ่มเป็นกรรมการตัดสินฟาร์มโคนม ศิริโชค\64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357430" y="5929322"/>
            <a:ext cx="2160000" cy="1437750"/>
          </a:xfrm>
          <a:prstGeom prst="rect">
            <a:avLst/>
          </a:prstGeom>
          <a:noFill/>
        </p:spPr>
      </p:pic>
      <p:pic>
        <p:nvPicPr>
          <p:cNvPr id="1034" name="Picture 10" descr="D:\8.งานหมอหนุ่ม\หมอหนุ่มเป็นกรรมการตัดสินฟาร์มโคนม ศิริโชค\66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8" y="5920332"/>
            <a:ext cx="2160000" cy="1437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ทศบาล">
  <a:themeElements>
    <a:clrScheme name="รถไฟใต้ดิน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เทศบาล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เทศบาล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145</TotalTime>
  <Words>173</Words>
  <Application>Microsoft Office PowerPoint</Application>
  <PresentationFormat>นำเสนอทางหน้าจอ (4:3)</PresentationFormat>
  <Paragraphs>11</Paragraphs>
  <Slides>2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เทศบาล</vt:lpstr>
      <vt:lpstr>ภาพนิ่ง 1</vt:lpstr>
      <vt:lpstr>ประมวลภาพร่วมเป็นกรรมการตัดสินฟาร์ม</vt:lpstr>
    </vt:vector>
  </TitlesOfParts>
  <Company>www.easyosteam.com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EasyXP_V.7_SE</dc:creator>
  <cp:lastModifiedBy>EasyXP_V.7_SE</cp:lastModifiedBy>
  <cp:revision>17</cp:revision>
  <dcterms:created xsi:type="dcterms:W3CDTF">2014-02-20T03:55:26Z</dcterms:created>
  <dcterms:modified xsi:type="dcterms:W3CDTF">2014-02-20T08:58:58Z</dcterms:modified>
</cp:coreProperties>
</file>