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110" d="100"/>
          <a:sy n="110" d="100"/>
        </p:scale>
        <p:origin x="-144" y="-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A3FEC-BEA2-45D7-B720-1085E1DF1AE1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8419A-AB5F-4D9F-9661-8D8D7F2F69C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8419A-AB5F-4D9F-9661-8D8D7F2F69C5}" type="slidenum">
              <a:rPr lang="th-TH" smtClean="0"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963246-1CE8-4524-BF03-F9588CD38C84}" type="datetimeFigureOut">
              <a:rPr lang="th-TH" smtClean="0"/>
              <a:t>20/02/57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BE9C6D-4389-4251-94D1-84965748B9F0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12" descr="กรมตัดต่อ2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161" y="214282"/>
            <a:ext cx="1227137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kan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3710" y="214282"/>
            <a:ext cx="134143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สี่เหลี่ยมผืนผ้า 7"/>
          <p:cNvSpPr/>
          <p:nvPr/>
        </p:nvSpPr>
        <p:spPr>
          <a:xfrm>
            <a:off x="1285860" y="142844"/>
            <a:ext cx="42862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ประมวลภาพกิจกรรม</a:t>
            </a:r>
            <a:r>
              <a:rPr lang="th-TH" sz="5400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สำนักงานปศุสัตว์จังหวัดกาญจนบุรี</a:t>
            </a:r>
            <a:b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cap="small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ต.ท่าล้อ  อ.ท่าม่วง จ.กาญจนบุรี</a:t>
            </a:r>
            <a:endParaRPr lang="th-TH" dirty="0"/>
          </a:p>
        </p:txBody>
      </p:sp>
      <p:sp>
        <p:nvSpPr>
          <p:cNvPr id="9" name="AutoShape 6" descr="ไม้โอ๊ค"/>
          <p:cNvSpPr>
            <a:spLocks noChangeArrowheads="1"/>
          </p:cNvSpPr>
          <p:nvPr/>
        </p:nvSpPr>
        <p:spPr bwMode="auto">
          <a:xfrm>
            <a:off x="285728" y="2071670"/>
            <a:ext cx="6143668" cy="642942"/>
          </a:xfrm>
          <a:prstGeom prst="ribbon2">
            <a:avLst>
              <a:gd name="adj1" fmla="val 12500"/>
              <a:gd name="adj2" fmla="val 69259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th-TH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กุมภาพันธ์  2557 ฉบับ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7 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/2557</a:t>
            </a:r>
            <a:endParaRPr lang="th-TH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G:\รูปกิจกรรมออกพื้นที่\ตรวจรับรองฟาร์มไก่เนื้อ อ.บ่อพลอย 11 ก.พ.57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52" y="3286116"/>
            <a:ext cx="2160000" cy="1613250"/>
          </a:xfrm>
          <a:prstGeom prst="rect">
            <a:avLst/>
          </a:prstGeom>
          <a:noFill/>
        </p:spPr>
      </p:pic>
      <p:pic>
        <p:nvPicPr>
          <p:cNvPr id="1027" name="Picture 3" descr="G:\รูปกิจกรรมออกพื้นที่\ตรวจรับรองฟาร์มไก่เนื้อ อ.บ่อพลอย 11 ก.พ.57\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55148" y="3357554"/>
            <a:ext cx="2160000" cy="1613250"/>
          </a:xfrm>
          <a:prstGeom prst="rect">
            <a:avLst/>
          </a:prstGeom>
          <a:noFill/>
        </p:spPr>
      </p:pic>
      <p:pic>
        <p:nvPicPr>
          <p:cNvPr id="1028" name="Picture 4" descr="G:\รูปกิจกรรมออกพื้นที่\ตรวจรับรองฟาร์มไก่เนื้อ อ.บ่อพลอย 11 ก.พ.57\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30" y="3673130"/>
            <a:ext cx="2160000" cy="1613250"/>
          </a:xfrm>
          <a:prstGeom prst="rect">
            <a:avLst/>
          </a:prstGeom>
          <a:noFill/>
        </p:spPr>
      </p:pic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357166" y="5500694"/>
            <a:ext cx="6215063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defRPr/>
            </a:pP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  <a:p>
            <a:pPr algn="l">
              <a:defRPr/>
            </a:pP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กลุ่มพัฒนาคุณภาพสินค้าปศุสัตว์ นำโดยนายเชิงชาญ พึ่งเจียม นายสัตวแพทย์ชำนาญการพิเศษ ร่วมกับนายณรงค์  แสงจันทร์  ปศุสัตว์อำเภอบ่อพลอย ดำเนินการตรวจรับรองมาตรฐานฟาร์ม</a:t>
            </a:r>
          </a:p>
          <a:p>
            <a:pPr algn="l">
              <a:defRPr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ไก่เนื้อ เมื่อวันที่ 11 กุมภาพันธ์ 2557 และได้แนะนำการแก้ไขเพิ่มเติมเพื่อให้ได้มาตรฐานฟาร์ม</a:t>
            </a:r>
            <a:r>
              <a:rPr lang="th-TH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endParaRPr lang="th-TH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66" y="857252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i="1" dirty="0" smtClean="0">
                <a:latin typeface="TH SarabunPSK" pitchFamily="34" charset="-34"/>
                <a:cs typeface="TH SarabunPSK" pitchFamily="34" charset="-34"/>
              </a:rPr>
              <a:t>จัดทำโดย </a:t>
            </a:r>
            <a:r>
              <a:rPr lang="en-US" sz="1800" b="1" i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กลุ่มพัฒนาคุณภาพสินค้าปศุสัตว์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73</Words>
  <Application>Microsoft Office PowerPoint</Application>
  <PresentationFormat>นำเสนอทางหน้าจอ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เทศบาล</vt:lpstr>
      <vt:lpstr>ภาพนิ่ง 1</vt:lpstr>
    </vt:vector>
  </TitlesOfParts>
  <Company>www.easyosteam.com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EasyXP_V.7_SE</dc:creator>
  <cp:lastModifiedBy>EasyXP_V.7_SE</cp:lastModifiedBy>
  <cp:revision>8</cp:revision>
  <dcterms:created xsi:type="dcterms:W3CDTF">2014-02-20T03:55:26Z</dcterms:created>
  <dcterms:modified xsi:type="dcterms:W3CDTF">2014-02-20T04:51:22Z</dcterms:modified>
</cp:coreProperties>
</file>